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82" r:id="rId2"/>
    <p:sldId id="268" r:id="rId3"/>
    <p:sldId id="281" r:id="rId4"/>
    <p:sldId id="274" r:id="rId5"/>
    <p:sldId id="269" r:id="rId6"/>
    <p:sldId id="270" r:id="rId7"/>
    <p:sldId id="271" r:id="rId8"/>
    <p:sldId id="272" r:id="rId9"/>
    <p:sldId id="278" r:id="rId10"/>
    <p:sldId id="279" r:id="rId11"/>
    <p:sldId id="276" r:id="rId12"/>
    <p:sldId id="273" r:id="rId13"/>
    <p:sldId id="266" r:id="rId14"/>
    <p:sldId id="267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81D8AB-2AAA-4D50-B693-DCAD50177117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884C85-DAC0-43BD-8B9B-E618D483F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81D8AB-2AAA-4D50-B693-DCAD50177117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884C85-DAC0-43BD-8B9B-E618D483F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81D8AB-2AAA-4D50-B693-DCAD50177117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884C85-DAC0-43BD-8B9B-E618D483F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81D8AB-2AAA-4D50-B693-DCAD50177117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884C85-DAC0-43BD-8B9B-E618D483F7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81D8AB-2AAA-4D50-B693-DCAD50177117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884C85-DAC0-43BD-8B9B-E618D483F7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81D8AB-2AAA-4D50-B693-DCAD50177117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884C85-DAC0-43BD-8B9B-E618D483F7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81D8AB-2AAA-4D50-B693-DCAD50177117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884C85-DAC0-43BD-8B9B-E618D483F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81D8AB-2AAA-4D50-B693-DCAD50177117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884C85-DAC0-43BD-8B9B-E618D483F7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81D8AB-2AAA-4D50-B693-DCAD50177117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884C85-DAC0-43BD-8B9B-E618D483F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781D8AB-2AAA-4D50-B693-DCAD50177117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884C85-DAC0-43BD-8B9B-E618D483F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81D8AB-2AAA-4D50-B693-DCAD50177117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884C85-DAC0-43BD-8B9B-E618D483F7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781D8AB-2AAA-4D50-B693-DCAD50177117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9884C85-DAC0-43BD-8B9B-E618D483F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Mining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</a:t>
            </a:r>
            <a:r>
              <a:rPr lang="en-US" dirty="0" err="1" smtClean="0"/>
              <a:t>Usman</a:t>
            </a:r>
            <a:r>
              <a:rPr lang="en-US" dirty="0" smtClean="0"/>
              <a:t>  Khan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Visualisation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1987" y="1524794"/>
            <a:ext cx="78200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Modeling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Textblob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63895"/>
            <a:ext cx="8229600" cy="2160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850884"/>
            <a:ext cx="8229600" cy="3786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962764"/>
            <a:ext cx="8229600" cy="3562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685800" y="762000"/>
            <a:ext cx="7467600" cy="914400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US" sz="4400" dirty="0" smtClean="0"/>
              <a:t>Percentages of Tweets</a:t>
            </a:r>
            <a:endParaRPr lang="en-US" sz="4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result of the last slides clearly show that most of the tweets and neutral as people usually narrates the incident</a:t>
            </a:r>
          </a:p>
          <a:p>
            <a:r>
              <a:rPr lang="en-US" dirty="0" smtClean="0"/>
              <a:t>Secondly we come to the conclusion that round 35% people encourage </a:t>
            </a:r>
            <a:r>
              <a:rPr lang="en-US" smtClean="0"/>
              <a:t>the #meToo</a:t>
            </a:r>
            <a:r>
              <a:rPr lang="en-US" dirty="0" smtClean="0"/>
              <a:t> movement in comparison to only 12% against 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Identify the clusters, made in the online tweets</a:t>
            </a:r>
          </a:p>
          <a:p>
            <a:endParaRPr lang="en-US" dirty="0" smtClean="0"/>
          </a:p>
          <a:p>
            <a:r>
              <a:rPr lang="en-US" dirty="0" smtClean="0"/>
              <a:t>In order to understand people’s opinions about </a:t>
            </a:r>
            <a:r>
              <a:rPr lang="en-US" dirty="0" smtClean="0"/>
              <a:t>#</a:t>
            </a:r>
            <a:r>
              <a:rPr lang="en-US" dirty="0" err="1" smtClean="0"/>
              <a:t>MeToo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Senti</a:t>
            </a:r>
            <a:r>
              <a:rPr lang="en-US" dirty="0" smtClean="0"/>
              <a:t>ment analysis of the tweets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Understanding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was extracted from twitter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smtClean="0"/>
              <a:t>the twitter scraper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tweets extracted were in </a:t>
            </a:r>
            <a:r>
              <a:rPr lang="en-US" dirty="0" smtClean="0"/>
              <a:t>different</a:t>
            </a:r>
            <a:r>
              <a:rPr lang="en-US" dirty="0" smtClean="0"/>
              <a:t> </a:t>
            </a:r>
            <a:r>
              <a:rPr lang="en-US" dirty="0" smtClean="0"/>
              <a:t>languages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143000"/>
          </a:xfrm>
        </p:spPr>
        <p:txBody>
          <a:bodyPr/>
          <a:lstStyle/>
          <a:p>
            <a:r>
              <a:rPr lang="en-US" b="1" i="1" dirty="0" smtClean="0"/>
              <a:t>Data Preparation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8229600" cy="304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229600" cy="44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229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09737" y="1991519"/>
            <a:ext cx="57245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Cloud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79813"/>
            <a:ext cx="8229600" cy="29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394</TotalTime>
  <Words>109</Words>
  <Application>Microsoft Office PowerPoint</Application>
  <PresentationFormat>On-screen Show (4:3)</PresentationFormat>
  <Paragraphs>27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Data Mining </vt:lpstr>
      <vt:lpstr>Business Problem</vt:lpstr>
      <vt:lpstr>Data Understanding </vt:lpstr>
      <vt:lpstr>Data Preparation</vt:lpstr>
      <vt:lpstr>Slide 5</vt:lpstr>
      <vt:lpstr>Slide 6</vt:lpstr>
      <vt:lpstr>Slide 7</vt:lpstr>
      <vt:lpstr>Results</vt:lpstr>
      <vt:lpstr>Word Cloud</vt:lpstr>
      <vt:lpstr>Visualisation</vt:lpstr>
      <vt:lpstr>Data Modeling</vt:lpstr>
      <vt:lpstr>Textblob</vt:lpstr>
      <vt:lpstr>Sentiment Analysis</vt:lpstr>
      <vt:lpstr>Slide 14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Usman</dc:creator>
  <cp:lastModifiedBy>Usman</cp:lastModifiedBy>
  <cp:revision>42</cp:revision>
  <dcterms:created xsi:type="dcterms:W3CDTF">2019-03-18T14:21:59Z</dcterms:created>
  <dcterms:modified xsi:type="dcterms:W3CDTF">2019-04-24T21:16:45Z</dcterms:modified>
</cp:coreProperties>
</file>