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5FA5-9BB5-4922-88E8-6C8C296EE73E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C53E-9059-4F5E-8129-8BE5662A3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91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5FA5-9BB5-4922-88E8-6C8C296EE73E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C53E-9059-4F5E-8129-8BE5662A3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22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5FA5-9BB5-4922-88E8-6C8C296EE73E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C53E-9059-4F5E-8129-8BE5662A3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70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5FA5-9BB5-4922-88E8-6C8C296EE73E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C53E-9059-4F5E-8129-8BE5662A3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04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5FA5-9BB5-4922-88E8-6C8C296EE73E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C53E-9059-4F5E-8129-8BE5662A3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10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5FA5-9BB5-4922-88E8-6C8C296EE73E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C53E-9059-4F5E-8129-8BE5662A3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58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5FA5-9BB5-4922-88E8-6C8C296EE73E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C53E-9059-4F5E-8129-8BE5662A3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46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5FA5-9BB5-4922-88E8-6C8C296EE73E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C53E-9059-4F5E-8129-8BE5662A3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5FA5-9BB5-4922-88E8-6C8C296EE73E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C53E-9059-4F5E-8129-8BE5662A3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04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5FA5-9BB5-4922-88E8-6C8C296EE73E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C53E-9059-4F5E-8129-8BE5662A3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00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5FA5-9BB5-4922-88E8-6C8C296EE73E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C53E-9059-4F5E-8129-8BE5662A3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93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35FA5-9BB5-4922-88E8-6C8C296EE73E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AC53E-9059-4F5E-8129-8BE5662A3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58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326995"/>
          </a:xfrm>
        </p:spPr>
        <p:txBody>
          <a:bodyPr/>
          <a:lstStyle/>
          <a:p>
            <a:r>
              <a:rPr lang="ko-KR" altLang="en-US" dirty="0" err="1" smtClean="0"/>
              <a:t>화면설계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1338340"/>
            <a:ext cx="12192000" cy="551966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97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423550"/>
              </p:ext>
            </p:extLst>
          </p:nvPr>
        </p:nvGraphicFramePr>
        <p:xfrm>
          <a:off x="0" y="0"/>
          <a:ext cx="12192000" cy="6839598"/>
        </p:xfrm>
        <a:graphic>
          <a:graphicData uri="http://schemas.openxmlformats.org/drawingml/2006/table">
            <a:tbl>
              <a:tblPr/>
              <a:tblGrid>
                <a:gridCol w="1407650">
                  <a:extLst>
                    <a:ext uri="{9D8B030D-6E8A-4147-A177-3AD203B41FA5}">
                      <a16:colId xmlns:a16="http://schemas.microsoft.com/office/drawing/2014/main" val="1827745487"/>
                    </a:ext>
                  </a:extLst>
                </a:gridCol>
                <a:gridCol w="899489">
                  <a:extLst>
                    <a:ext uri="{9D8B030D-6E8A-4147-A177-3AD203B41FA5}">
                      <a16:colId xmlns:a16="http://schemas.microsoft.com/office/drawing/2014/main" val="517235714"/>
                    </a:ext>
                  </a:extLst>
                </a:gridCol>
                <a:gridCol w="9884861">
                  <a:extLst>
                    <a:ext uri="{9D8B030D-6E8A-4147-A177-3AD203B41FA5}">
                      <a16:colId xmlns:a16="http://schemas.microsoft.com/office/drawing/2014/main" val="1689681278"/>
                    </a:ext>
                  </a:extLst>
                </a:gridCol>
              </a:tblGrid>
              <a:tr h="3214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유스케이스명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283" marR="33283" marT="9202" marB="92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이메일 시스템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283" marR="33283" marT="9202" marB="92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87792"/>
                  </a:ext>
                </a:extLst>
              </a:tr>
              <a:tr h="49882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283" marR="33283" marT="9202" marB="92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회사 사원간의 이메일 작성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전달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답변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임시저장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스팸처리 기능 수행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283" marR="33283" marT="9202" marB="92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897437"/>
                  </a:ext>
                </a:extLst>
              </a:tr>
              <a:tr h="4075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관련액터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283" marR="33283" marT="9202" marB="92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283" marR="33283" marT="9202" marB="92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429746"/>
                  </a:ext>
                </a:extLst>
              </a:tr>
              <a:tr h="4075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선행 조건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283" marR="33283" marT="9202" marB="92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사원의 로그인이 확인된 상태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283" marR="33283" marT="9202" marB="92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701046"/>
                  </a:ext>
                </a:extLst>
              </a:tr>
              <a:tr h="2176549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흐름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283" marR="33283" marT="9202" marB="92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283" marR="33283" marT="9202" marB="92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1.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사원은 로그인 후 화면에서 이메일을 선택한다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2.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시스템은 사원의 로그인 후 각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메일함을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보여준다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3.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각 사원은 이메일을 작성하여 타 사원에게 보내고 받을 수 있다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4.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시스템은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로그인된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사원의 받은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보낸 이메일 목록을 확인한다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5.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사원은 자신의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이메일함에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받은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보낸 메일을 확인할 수 있다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6.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각 사원은 자신의 받은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보낸 이메일을 각각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스팸처리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삭제처리 할 수 있다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7.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각 사원은 받은 이메일을 답신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회신하거나 작성 중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임시저장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처리할 수 있다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8.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시스템관리자는 각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사원끼리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보내고 받은 이메일을 모두 확인할 수 있다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283" marR="33283" marT="9202" marB="92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83727"/>
                  </a:ext>
                </a:extLst>
              </a:tr>
              <a:tr h="23708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대안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283" marR="33283" marT="9202" marB="92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4-1.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받은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보낸 이메일이 없는 경우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1.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이메일이 없을 시 받은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보낸 이메일이 없다는 메시지를 확인할 수 있다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2.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이메일을 작성하거나 이메일 전달 받을 시 받은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보낸 이메일을 확인할 수 있다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6-1.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삭제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메일함의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경우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1.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받은 이메일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삭제시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이메일을 보낸 사람도 확인 불가능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받은 사람이 이메일을 삭제하는 경우와 보낸 사람이 이메일을 삭제하는 경우로 나눠 처리한다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8-1.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사원의 권한이 낮은 경우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1.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권한이 낮기 때문에 자신의 이메일만 볼 수 있다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사원은 자신의 보내고 받은 이메일만 수정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삭제등이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가능하다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283" marR="33283" marT="9202" marB="92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441052"/>
                  </a:ext>
                </a:extLst>
              </a:tr>
              <a:tr h="5952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기타 요구사항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283" marR="33283" marT="9202" marB="92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33283" marR="33283" marT="9202" marB="92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17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67138" y="18224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17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989"/>
            <a:ext cx="2110046" cy="1483437"/>
          </a:xfrm>
        </p:spPr>
        <p:txBody>
          <a:bodyPr/>
          <a:lstStyle/>
          <a:p>
            <a:pPr algn="ctr"/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510120" y="2154622"/>
            <a:ext cx="1376854" cy="12927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받은메일함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201000" y="2201919"/>
            <a:ext cx="1471448" cy="1292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보낸메일함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986474" y="2212427"/>
            <a:ext cx="1471448" cy="12927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임시메일함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632765" y="2154622"/>
            <a:ext cx="1471448" cy="12927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삭제메일함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279057" y="2168463"/>
            <a:ext cx="1471448" cy="1292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스펨메일함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69672" y="451945"/>
            <a:ext cx="6842798" cy="10195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Emailbox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DB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로그인된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유저의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EMAIL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파악 후 각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메일함에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전송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23815" y="4020209"/>
            <a:ext cx="9188670" cy="1247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각 이메일 내용 확인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이메일 내용 확인 및 업로드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다운로드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수신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전달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답변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0030811" y="341586"/>
            <a:ext cx="1629103" cy="1240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이메일 작성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왼쪽 화살표 16"/>
          <p:cNvSpPr/>
          <p:nvPr/>
        </p:nvSpPr>
        <p:spPr>
          <a:xfrm>
            <a:off x="9272094" y="688427"/>
            <a:ext cx="599091" cy="546538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1" name="꺾인 연결선 30"/>
          <p:cNvCxnSpPr/>
          <p:nvPr/>
        </p:nvCxnSpPr>
        <p:spPr>
          <a:xfrm rot="5400000" flipH="1" flipV="1">
            <a:off x="9399383" y="2599743"/>
            <a:ext cx="2355033" cy="5369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아래쪽 화살표 2"/>
          <p:cNvSpPr/>
          <p:nvPr/>
        </p:nvSpPr>
        <p:spPr>
          <a:xfrm>
            <a:off x="2279631" y="1503555"/>
            <a:ext cx="490654" cy="65106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>
            <a:off x="3656485" y="1503554"/>
            <a:ext cx="490654" cy="651067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5411053" y="1503553"/>
            <a:ext cx="490654" cy="651067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7080582" y="1487501"/>
            <a:ext cx="490654" cy="65106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8769454" y="1517396"/>
            <a:ext cx="490654" cy="65106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20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59242" cy="3233854"/>
          </a:xfr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3854"/>
            <a:ext cx="12192000" cy="37471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093" y="-30109"/>
            <a:ext cx="5400907" cy="329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6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249614" cy="5345722"/>
          </a:xfrm>
        </p:spPr>
      </p:pic>
    </p:spTree>
    <p:extLst>
      <p:ext uri="{BB962C8B-B14F-4D97-AF65-F5344CB8AC3E}">
        <p14:creationId xmlns:p14="http://schemas.microsoft.com/office/powerpoint/2010/main" val="375894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268</Words>
  <Application>Microsoft Office PowerPoint</Application>
  <PresentationFormat>와이드스크린</PresentationFormat>
  <Paragraphs>41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함초롬바탕</vt:lpstr>
      <vt:lpstr>Arial</vt:lpstr>
      <vt:lpstr>Office 테마</vt:lpstr>
      <vt:lpstr>화면설계</vt:lpstr>
      <vt:lpstr>PowerPoint 프레젠테이션</vt:lpstr>
      <vt:lpstr>구조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화면설계</dc:title>
  <dc:creator>IT</dc:creator>
  <cp:lastModifiedBy>IT</cp:lastModifiedBy>
  <cp:revision>4</cp:revision>
  <dcterms:created xsi:type="dcterms:W3CDTF">2019-12-06T07:03:14Z</dcterms:created>
  <dcterms:modified xsi:type="dcterms:W3CDTF">2019-12-08T23:59:39Z</dcterms:modified>
</cp:coreProperties>
</file>