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Alfa Slab One"/>
      <p:regular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lfaSlabOne-regular.fntdata"/><Relationship Id="rId6" Type="http://schemas.openxmlformats.org/officeDocument/2006/relationships/slide" Target="slides/slide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020c3ce87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e020c3ce87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020c3ce87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e020c3ce87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020c3ce8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020c3ce8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020c3ce87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020c3ce87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020c3ce87_0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020c3ce87_0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020c3ce87_0_1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020c3ce87_0_1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b0b0d9df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b0b0d9df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b0b0d9df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b0b0d9df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11150" lvl="1" marL="9144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  <a:defRPr>
                <a:solidFill>
                  <a:srgbClr val="000000"/>
                </a:solidFill>
              </a:defRPr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  <a:defRPr>
                <a:solidFill>
                  <a:srgbClr val="000000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  <a:defRPr>
                <a:solidFill>
                  <a:srgbClr val="000000"/>
                </a:solidFill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  <a:defRPr>
                <a:solidFill>
                  <a:srgbClr val="000000"/>
                </a:solidFill>
              </a:defRPr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  <a:defRPr>
                <a:solidFill>
                  <a:srgbClr val="000000"/>
                </a:solidFill>
              </a:defRPr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  <a:defRPr>
                <a:solidFill>
                  <a:srgbClr val="000000"/>
                </a:solidFill>
              </a:defRPr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  <a:defRPr>
                <a:solidFill>
                  <a:srgbClr val="000000"/>
                </a:solidFill>
              </a:defRPr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  <a:defRPr>
                <a:solidFill>
                  <a:schemeClr val="lt1"/>
                </a:solidFill>
              </a:defRPr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  <a:defRPr sz="1700">
                <a:solidFill>
                  <a:schemeClr val="dk2"/>
                </a:solidFill>
              </a:defRPr>
            </a:lvl1pPr>
            <a:lvl2pPr indent="-3111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2pPr>
            <a:lvl3pPr indent="-3111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3pPr>
            <a:lvl4pPr indent="-3111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4pPr>
            <a:lvl5pPr indent="-3111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5pPr>
            <a:lvl6pPr indent="-3111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6pPr>
            <a:lvl7pPr indent="-3111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  <a:defRPr sz="1300">
                <a:solidFill>
                  <a:schemeClr val="dk2"/>
                </a:solidFill>
              </a:defRPr>
            </a:lvl7pPr>
            <a:lvl8pPr indent="-3111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sz="1300">
                <a:solidFill>
                  <a:schemeClr val="dk2"/>
                </a:solidFill>
              </a:defRPr>
            </a:lvl8pPr>
            <a:lvl9pPr indent="-3111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■"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Relationship Id="rId7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ルベーグ積分入門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第1章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M1 岡木 啓介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序&amp;読者のために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第1章　予備概念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§1 </a:t>
            </a:r>
            <a:r>
              <a:rPr lang="ja"/>
              <a:t>Lebesgue(ルベーグ)測度とは何か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平面上の図形や空間の中の立体を文字A,B等で表わす。二つの文字が互いに交わらない時に、AとBを合わせた図形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A+B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と表わすことにする。三つ以上の図形A,B,C…（無限列でも可）が会って、どの二つも互いに交わらない時に、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A＋B+C+...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を同様にして定義できる。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§1 Lebesgue(ルベーグ)測度とは何か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ja"/>
              <a:t>平面上の図形の面積　→　幾何的に定義される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ja"/>
              <a:t>滑らかな曲線の面積　→　Riemann積分で定義される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図形Aの面積が定義せられるとき、その面積を|A|と書くことにすると、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ja"/>
              <a:t>Aが面積をもてば、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ja"/>
              <a:t>　　　　　が面積を持ち、どの二つも互いに交わらない時は、　　　　　　　も面積を持つ。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	</a:t>
            </a:r>
            <a:r>
              <a:rPr lang="ja"/>
              <a:t>この性質を有限加法性という</a:t>
            </a:r>
            <a:r>
              <a:rPr lang="ja"/>
              <a:t>。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AutoNum type="arabicPeriod" startAt="3"/>
            </a:pPr>
            <a:r>
              <a:rPr lang="ja"/>
              <a:t>AとBが合同なとき、AとBとのうち一方が面積を持てば他方も面積を持ち、それらは等しい。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84" name="Google Shape;84;p17"/>
          <p:cNvGrpSpPr/>
          <p:nvPr/>
        </p:nvGrpSpPr>
        <p:grpSpPr>
          <a:xfrm>
            <a:off x="848450" y="2435900"/>
            <a:ext cx="7504345" cy="1249275"/>
            <a:chOff x="856900" y="2888400"/>
            <a:chExt cx="7504345" cy="1249275"/>
          </a:xfrm>
        </p:grpSpPr>
        <p:pic>
          <p:nvPicPr>
            <p:cNvPr id="85" name="Google Shape;85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661175" y="2888400"/>
              <a:ext cx="1051193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6900" y="3186875"/>
              <a:ext cx="1021103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938050" y="3186875"/>
              <a:ext cx="1423195" cy="26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834523" y="3867850"/>
              <a:ext cx="3491854" cy="2698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§1 Lebesgue(ルベーグ)測度とは何か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もし、2が無限列についても成り立つならば、</a:t>
            </a:r>
            <a:r>
              <a:rPr lang="ja"/>
              <a:t>　　　　　　が</a:t>
            </a:r>
            <a:r>
              <a:rPr lang="ja"/>
              <a:t>面積を持ち、どの二つも互いに交わらない時は、　　　　　　　　　も面積を持つ。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この性質を完全加法性という。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しかし、これはRiemann積分だけでは定義できない（無限個足し合わせた時に面積を持たない場合がある）。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これらはHenri Lebesgueが学位論文において確立した測度(measure)の概念によって克服された。それがLebesgue測度である。簡単にいうと、面積の定義にRiemann積分ではなく、Lebesgue測度を使って定義した積分がLebesgue積分である。</a:t>
            </a:r>
            <a:endParaRPr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96" name="Google Shape;96;p18"/>
          <p:cNvGrpSpPr/>
          <p:nvPr/>
        </p:nvGrpSpPr>
        <p:grpSpPr>
          <a:xfrm>
            <a:off x="2444713" y="1236475"/>
            <a:ext cx="4254573" cy="1024645"/>
            <a:chOff x="2444713" y="1683225"/>
            <a:chExt cx="4254573" cy="1024645"/>
          </a:xfrm>
        </p:grpSpPr>
        <p:pic>
          <p:nvPicPr>
            <p:cNvPr id="97" name="Google Shape;97;p18"/>
            <p:cNvPicPr preferRelativeResize="0"/>
            <p:nvPr/>
          </p:nvPicPr>
          <p:blipFill rotWithShape="1">
            <a:blip r:embed="rId3">
              <a:alphaModFix/>
            </a:blip>
            <a:srcRect b="0" l="3200" r="-3200" t="0"/>
            <a:stretch/>
          </p:blipFill>
          <p:spPr>
            <a:xfrm>
              <a:off x="4850400" y="1683225"/>
              <a:ext cx="1254350" cy="272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8"/>
            <p:cNvPicPr preferRelativeResize="0"/>
            <p:nvPr/>
          </p:nvPicPr>
          <p:blipFill rotWithShape="1">
            <a:blip r:embed="rId4">
              <a:alphaModFix/>
            </a:blip>
            <a:srcRect b="0" l="2520" r="-2520" t="0"/>
            <a:stretch/>
          </p:blipFill>
          <p:spPr>
            <a:xfrm>
              <a:off x="2847425" y="1990300"/>
              <a:ext cx="1815000" cy="272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444713" y="2435620"/>
              <a:ext cx="4254573" cy="2722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§1 Lebesgue(ルベーグ)測度とは何か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9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Lebesgue</a:t>
            </a:r>
            <a:r>
              <a:rPr lang="ja"/>
              <a:t>積分は完全加法性を持つため、函数の極限や無限級数を扱うのに便利。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可測函数（Lebegue積分を考え得る函数）には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ja"/>
              <a:t>普通の連続函数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ja"/>
              <a:t>Riemann積分可能な函数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ja"/>
              <a:t>可測函数列の極限函数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ja"/>
              <a:t>→連続函数から出発して、極限函数を取る操作を何回も繰り返して得られる函数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§1 Lebesgue(ルベーグ)測度とは何か</a:t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1152475"/>
            <a:ext cx="8520600" cy="3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例）函数の項の級数の項別積分に関しても、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ならば、　　　が存在して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が成り立つ。また、例えば二重積分に関しては、　　　がA×Bで可測ならば、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ja"/>
              <a:t>である。また、上の三つの積分のうち少なくても一つが有限ならば、絶対値の記号を除いた等式が成立する。</a:t>
            </a:r>
            <a:endParaRPr/>
          </a:p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3">
            <a:alphaModFix/>
          </a:blip>
          <a:srcRect b="72708" l="32832" r="32832" t="1704"/>
          <a:stretch/>
        </p:blipFill>
        <p:spPr>
          <a:xfrm>
            <a:off x="3691600" y="1506750"/>
            <a:ext cx="1760800" cy="5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4">
            <a:alphaModFix/>
          </a:blip>
          <a:srcRect b="47136" l="42060" r="42449" t="27275"/>
          <a:stretch/>
        </p:blipFill>
        <p:spPr>
          <a:xfrm>
            <a:off x="1278825" y="2041500"/>
            <a:ext cx="548701" cy="412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 rotWithShape="1">
          <a:blip r:embed="rId5">
            <a:alphaModFix/>
          </a:blip>
          <a:srcRect b="21152" l="18499" r="19813" t="53259"/>
          <a:stretch/>
        </p:blipFill>
        <p:spPr>
          <a:xfrm>
            <a:off x="2990334" y="2346400"/>
            <a:ext cx="3163331" cy="59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 rotWithShape="1">
          <a:blip r:embed="rId6">
            <a:alphaModFix/>
          </a:blip>
          <a:srcRect b="0" l="0" r="0" t="79637"/>
          <a:stretch/>
        </p:blipFill>
        <p:spPr>
          <a:xfrm>
            <a:off x="1715237" y="3367525"/>
            <a:ext cx="5713526" cy="52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64000" y="3046925"/>
            <a:ext cx="550893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§1 Lebesgue(ルベーグ)測度とは何か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ja"/>
              <a:t>少し音読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輪講用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