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5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E4B80C-BC70-4579-A248-9785AE77E6D1}" type="doc">
      <dgm:prSet loTypeId="urn:microsoft.com/office/officeart/2005/8/layout/hProcess10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742C9301-CC34-48A0-BE8F-5375FCA540F2}">
      <dgm:prSet phldrT="[Text]" custT="1"/>
      <dgm:spPr/>
      <dgm:t>
        <a:bodyPr/>
        <a:lstStyle/>
        <a:p>
          <a:r>
            <a:rPr lang="en-US" sz="1400" dirty="0"/>
            <a:t>Data Munging</a:t>
          </a:r>
        </a:p>
      </dgm:t>
    </dgm:pt>
    <dgm:pt modelId="{DA4842A3-2323-47F2-BB46-1D3716ECDA5B}" type="parTrans" cxnId="{9029F509-B94D-4D2C-9A85-0B3746CEBEC9}">
      <dgm:prSet/>
      <dgm:spPr/>
      <dgm:t>
        <a:bodyPr/>
        <a:lstStyle/>
        <a:p>
          <a:endParaRPr lang="en-US"/>
        </a:p>
      </dgm:t>
    </dgm:pt>
    <dgm:pt modelId="{BD385243-DFC0-4DEE-9278-CF8A31068922}" type="sibTrans" cxnId="{9029F509-B94D-4D2C-9A85-0B3746CEBEC9}">
      <dgm:prSet custT="1"/>
      <dgm:spPr/>
      <dgm:t>
        <a:bodyPr/>
        <a:lstStyle/>
        <a:p>
          <a:endParaRPr lang="en-US" sz="1400"/>
        </a:p>
      </dgm:t>
    </dgm:pt>
    <dgm:pt modelId="{05B5C4BF-7FF5-4BC6-B439-0B99FA5E9492}">
      <dgm:prSet phldrT="[Text]" custT="1"/>
      <dgm:spPr/>
      <dgm:t>
        <a:bodyPr/>
        <a:lstStyle/>
        <a:p>
          <a:r>
            <a:rPr lang="en-US" sz="1400" dirty="0"/>
            <a:t>Discover</a:t>
          </a:r>
        </a:p>
      </dgm:t>
    </dgm:pt>
    <dgm:pt modelId="{5AD68692-E83D-486A-8C23-44C38CD19004}" type="parTrans" cxnId="{20C0983E-EC8C-404F-8103-DD9FE176CC32}">
      <dgm:prSet/>
      <dgm:spPr/>
      <dgm:t>
        <a:bodyPr/>
        <a:lstStyle/>
        <a:p>
          <a:endParaRPr lang="en-US"/>
        </a:p>
      </dgm:t>
    </dgm:pt>
    <dgm:pt modelId="{E1CD65CF-FCD0-4F79-B1D5-5325B1E269B9}" type="sibTrans" cxnId="{20C0983E-EC8C-404F-8103-DD9FE176CC32}">
      <dgm:prSet/>
      <dgm:spPr/>
      <dgm:t>
        <a:bodyPr/>
        <a:lstStyle/>
        <a:p>
          <a:endParaRPr lang="en-US"/>
        </a:p>
      </dgm:t>
    </dgm:pt>
    <dgm:pt modelId="{CC4A2AC1-2221-448C-8815-3C8260F67EC4}">
      <dgm:prSet phldrT="[Text]" custT="1"/>
      <dgm:spPr/>
      <dgm:t>
        <a:bodyPr/>
        <a:lstStyle/>
        <a:p>
          <a:r>
            <a:rPr lang="en-US" sz="1400" dirty="0"/>
            <a:t>Structure</a:t>
          </a:r>
        </a:p>
      </dgm:t>
    </dgm:pt>
    <dgm:pt modelId="{2662DF22-54BB-4B78-A40A-B896768088B9}" type="parTrans" cxnId="{E6C8D619-A131-4936-82A3-5C1C716F99BA}">
      <dgm:prSet/>
      <dgm:spPr/>
      <dgm:t>
        <a:bodyPr/>
        <a:lstStyle/>
        <a:p>
          <a:endParaRPr lang="en-US"/>
        </a:p>
      </dgm:t>
    </dgm:pt>
    <dgm:pt modelId="{5B9513D2-6C13-4273-9364-9596BE39B7B0}" type="sibTrans" cxnId="{E6C8D619-A131-4936-82A3-5C1C716F99BA}">
      <dgm:prSet/>
      <dgm:spPr/>
      <dgm:t>
        <a:bodyPr/>
        <a:lstStyle/>
        <a:p>
          <a:endParaRPr lang="en-US"/>
        </a:p>
      </dgm:t>
    </dgm:pt>
    <dgm:pt modelId="{E6968670-B35B-48C7-A464-D9173855535E}">
      <dgm:prSet phldrT="[Text]" custT="1"/>
      <dgm:spPr/>
      <dgm:t>
        <a:bodyPr/>
        <a:lstStyle/>
        <a:p>
          <a:r>
            <a:rPr lang="en-US" sz="1400" dirty="0"/>
            <a:t>Modeling</a:t>
          </a:r>
        </a:p>
      </dgm:t>
    </dgm:pt>
    <dgm:pt modelId="{7C74F32F-8B9C-4B3A-8173-6D10F9EF325E}" type="parTrans" cxnId="{351A4D6B-A7B3-4DB6-901C-7D5EFFFCEBAA}">
      <dgm:prSet/>
      <dgm:spPr/>
      <dgm:t>
        <a:bodyPr/>
        <a:lstStyle/>
        <a:p>
          <a:endParaRPr lang="en-US"/>
        </a:p>
      </dgm:t>
    </dgm:pt>
    <dgm:pt modelId="{33243AF3-464B-4458-A000-0D2841962A51}" type="sibTrans" cxnId="{351A4D6B-A7B3-4DB6-901C-7D5EFFFCEBAA}">
      <dgm:prSet custT="1"/>
      <dgm:spPr/>
      <dgm:t>
        <a:bodyPr/>
        <a:lstStyle/>
        <a:p>
          <a:endParaRPr lang="en-US" sz="1400"/>
        </a:p>
      </dgm:t>
    </dgm:pt>
    <dgm:pt modelId="{BCADC29F-6C8F-4BCB-9961-1DC314C10EFE}">
      <dgm:prSet phldrT="[Text]" custT="1"/>
      <dgm:spPr/>
      <dgm:t>
        <a:bodyPr/>
        <a:lstStyle/>
        <a:p>
          <a:r>
            <a:rPr lang="en-US" sz="1400" dirty="0"/>
            <a:t>Association Rule Mining</a:t>
          </a:r>
        </a:p>
      </dgm:t>
    </dgm:pt>
    <dgm:pt modelId="{38997CF3-2503-429C-9E01-3402E3E0E7B5}" type="parTrans" cxnId="{C60B6B7D-7EE9-40A0-BDF6-2C0B68959CC8}">
      <dgm:prSet/>
      <dgm:spPr/>
      <dgm:t>
        <a:bodyPr/>
        <a:lstStyle/>
        <a:p>
          <a:endParaRPr lang="en-US"/>
        </a:p>
      </dgm:t>
    </dgm:pt>
    <dgm:pt modelId="{8F591717-DB4F-4149-8BCF-3D1F2145CDE2}" type="sibTrans" cxnId="{C60B6B7D-7EE9-40A0-BDF6-2C0B68959CC8}">
      <dgm:prSet/>
      <dgm:spPr/>
      <dgm:t>
        <a:bodyPr/>
        <a:lstStyle/>
        <a:p>
          <a:endParaRPr lang="en-US"/>
        </a:p>
      </dgm:t>
    </dgm:pt>
    <dgm:pt modelId="{0B44CB66-8205-45D4-80C1-684BCE994AA7}">
      <dgm:prSet phldrT="[Text]" custT="1"/>
      <dgm:spPr/>
      <dgm:t>
        <a:bodyPr/>
        <a:lstStyle/>
        <a:p>
          <a:r>
            <a:rPr lang="en-US" sz="1400" dirty="0"/>
            <a:t>Decision Tree</a:t>
          </a:r>
        </a:p>
      </dgm:t>
    </dgm:pt>
    <dgm:pt modelId="{26B69D36-6265-49A9-8913-55DD25260A32}" type="parTrans" cxnId="{249C4E9B-AB12-414E-A857-FE41CEE3CDF3}">
      <dgm:prSet/>
      <dgm:spPr/>
      <dgm:t>
        <a:bodyPr/>
        <a:lstStyle/>
        <a:p>
          <a:endParaRPr lang="en-US"/>
        </a:p>
      </dgm:t>
    </dgm:pt>
    <dgm:pt modelId="{C35CA4C1-2BF3-466A-8399-69DE43819E5F}" type="sibTrans" cxnId="{249C4E9B-AB12-414E-A857-FE41CEE3CDF3}">
      <dgm:prSet/>
      <dgm:spPr/>
      <dgm:t>
        <a:bodyPr/>
        <a:lstStyle/>
        <a:p>
          <a:endParaRPr lang="en-US"/>
        </a:p>
      </dgm:t>
    </dgm:pt>
    <dgm:pt modelId="{F2DEE44F-6C36-4C77-9B31-92A5AB9D18D5}">
      <dgm:prSet phldrT="[Text]" custT="1"/>
      <dgm:spPr/>
      <dgm:t>
        <a:bodyPr/>
        <a:lstStyle/>
        <a:p>
          <a:r>
            <a:rPr lang="en-US" sz="1400" dirty="0"/>
            <a:t>Validation</a:t>
          </a:r>
        </a:p>
      </dgm:t>
    </dgm:pt>
    <dgm:pt modelId="{D7408099-AE1A-4B92-BDD0-6EFB23BD581A}" type="parTrans" cxnId="{FDE2BB75-82F7-4C4F-97BF-B280A938F9AB}">
      <dgm:prSet/>
      <dgm:spPr/>
      <dgm:t>
        <a:bodyPr/>
        <a:lstStyle/>
        <a:p>
          <a:endParaRPr lang="en-US"/>
        </a:p>
      </dgm:t>
    </dgm:pt>
    <dgm:pt modelId="{B24E587C-45A4-47E5-BE03-0477D6BD410F}" type="sibTrans" cxnId="{FDE2BB75-82F7-4C4F-97BF-B280A938F9AB}">
      <dgm:prSet custT="1"/>
      <dgm:spPr/>
      <dgm:t>
        <a:bodyPr/>
        <a:lstStyle/>
        <a:p>
          <a:endParaRPr lang="en-US" sz="1400"/>
        </a:p>
      </dgm:t>
    </dgm:pt>
    <dgm:pt modelId="{0D51ECDD-F72D-4498-9F21-74B3DA5EC8C5}">
      <dgm:prSet phldrT="[Text]" custT="1"/>
      <dgm:spPr/>
      <dgm:t>
        <a:bodyPr/>
        <a:lstStyle/>
        <a:p>
          <a:r>
            <a:rPr lang="en-US" sz="1400" dirty="0"/>
            <a:t>Cross Validation</a:t>
          </a:r>
        </a:p>
      </dgm:t>
    </dgm:pt>
    <dgm:pt modelId="{82778040-7AC0-40B0-844C-A600DFA8A54B}" type="parTrans" cxnId="{BF44610F-ABA4-48A0-BE7D-9CF0B2B7ECD7}">
      <dgm:prSet/>
      <dgm:spPr/>
      <dgm:t>
        <a:bodyPr/>
        <a:lstStyle/>
        <a:p>
          <a:endParaRPr lang="en-US"/>
        </a:p>
      </dgm:t>
    </dgm:pt>
    <dgm:pt modelId="{A0FCC620-B58B-459F-B5F8-AEFA6E74B9C2}" type="sibTrans" cxnId="{BF44610F-ABA4-48A0-BE7D-9CF0B2B7ECD7}">
      <dgm:prSet/>
      <dgm:spPr/>
      <dgm:t>
        <a:bodyPr/>
        <a:lstStyle/>
        <a:p>
          <a:endParaRPr lang="en-US"/>
        </a:p>
      </dgm:t>
    </dgm:pt>
    <dgm:pt modelId="{958F424A-9DB0-49EE-A15C-84809C2DB70D}">
      <dgm:prSet phldrT="[Text]" custT="1"/>
      <dgm:spPr/>
      <dgm:t>
        <a:bodyPr/>
        <a:lstStyle/>
        <a:p>
          <a:r>
            <a:rPr lang="en-US" sz="1400" dirty="0"/>
            <a:t>Confusion Matrix</a:t>
          </a:r>
        </a:p>
      </dgm:t>
    </dgm:pt>
    <dgm:pt modelId="{08EFBF10-B38F-43C8-9473-7A4CE0455036}" type="parTrans" cxnId="{F56C3DEF-6B47-4872-B7BF-8B5430CD2828}">
      <dgm:prSet/>
      <dgm:spPr/>
      <dgm:t>
        <a:bodyPr/>
        <a:lstStyle/>
        <a:p>
          <a:endParaRPr lang="en-US"/>
        </a:p>
      </dgm:t>
    </dgm:pt>
    <dgm:pt modelId="{3AA5CA0D-4411-4F67-91B0-2711AC839811}" type="sibTrans" cxnId="{F56C3DEF-6B47-4872-B7BF-8B5430CD2828}">
      <dgm:prSet/>
      <dgm:spPr/>
      <dgm:t>
        <a:bodyPr/>
        <a:lstStyle/>
        <a:p>
          <a:endParaRPr lang="en-US"/>
        </a:p>
      </dgm:t>
    </dgm:pt>
    <dgm:pt modelId="{43D5A510-13A2-4839-8EFD-222AFD938E9F}">
      <dgm:prSet phldrT="[Text]" custT="1"/>
      <dgm:spPr/>
      <dgm:t>
        <a:bodyPr/>
        <a:lstStyle/>
        <a:p>
          <a:r>
            <a:rPr lang="en-US" sz="1400" dirty="0"/>
            <a:t>Clean</a:t>
          </a:r>
        </a:p>
      </dgm:t>
    </dgm:pt>
    <dgm:pt modelId="{8B2DEC04-120A-4FF8-846A-290506785700}" type="parTrans" cxnId="{FE75330A-3F81-495A-9D40-A96AD0FD432B}">
      <dgm:prSet/>
      <dgm:spPr/>
      <dgm:t>
        <a:bodyPr/>
        <a:lstStyle/>
        <a:p>
          <a:endParaRPr lang="en-US"/>
        </a:p>
      </dgm:t>
    </dgm:pt>
    <dgm:pt modelId="{F97DB4EA-FA38-45E5-9A67-A40C7D9DCA39}" type="sibTrans" cxnId="{FE75330A-3F81-495A-9D40-A96AD0FD432B}">
      <dgm:prSet/>
      <dgm:spPr/>
      <dgm:t>
        <a:bodyPr/>
        <a:lstStyle/>
        <a:p>
          <a:endParaRPr lang="en-US"/>
        </a:p>
      </dgm:t>
    </dgm:pt>
    <dgm:pt modelId="{8EA1FED0-F7F3-4785-BBE7-F622158E1C76}">
      <dgm:prSet phldrT="[Text]" custT="1"/>
      <dgm:spPr/>
      <dgm:t>
        <a:bodyPr/>
        <a:lstStyle/>
        <a:p>
          <a:r>
            <a:rPr lang="en-US" sz="1400" dirty="0"/>
            <a:t>Clustering</a:t>
          </a:r>
        </a:p>
      </dgm:t>
    </dgm:pt>
    <dgm:pt modelId="{81FB6F82-B278-4E50-B680-F9DEFB579C0B}" type="parTrans" cxnId="{74C34257-0B49-4A66-80E6-D04F633D9A05}">
      <dgm:prSet/>
      <dgm:spPr/>
      <dgm:t>
        <a:bodyPr/>
        <a:lstStyle/>
        <a:p>
          <a:endParaRPr lang="en-US"/>
        </a:p>
      </dgm:t>
    </dgm:pt>
    <dgm:pt modelId="{4524638F-05B2-460D-A015-BF1BC6F69053}" type="sibTrans" cxnId="{74C34257-0B49-4A66-80E6-D04F633D9A05}">
      <dgm:prSet/>
      <dgm:spPr/>
      <dgm:t>
        <a:bodyPr/>
        <a:lstStyle/>
        <a:p>
          <a:endParaRPr lang="en-US"/>
        </a:p>
      </dgm:t>
    </dgm:pt>
    <dgm:pt modelId="{F69FACAC-2F10-4956-97AE-D0A42A123B13}">
      <dgm:prSet phldrT="[Text]" custT="1"/>
      <dgm:spPr/>
      <dgm:t>
        <a:bodyPr/>
        <a:lstStyle/>
        <a:p>
          <a:r>
            <a:rPr lang="en-US" sz="1400" dirty="0"/>
            <a:t>Error</a:t>
          </a:r>
        </a:p>
      </dgm:t>
    </dgm:pt>
    <dgm:pt modelId="{EE1AC37B-DEE9-4DE2-9B97-5B87F3A3B291}" type="parTrans" cxnId="{F041A00E-5216-432F-8F4B-CED228F6E437}">
      <dgm:prSet/>
      <dgm:spPr/>
      <dgm:t>
        <a:bodyPr/>
        <a:lstStyle/>
        <a:p>
          <a:endParaRPr lang="en-US"/>
        </a:p>
      </dgm:t>
    </dgm:pt>
    <dgm:pt modelId="{51E64577-8573-4487-BA0A-65D6A61D373E}" type="sibTrans" cxnId="{F041A00E-5216-432F-8F4B-CED228F6E437}">
      <dgm:prSet/>
      <dgm:spPr/>
      <dgm:t>
        <a:bodyPr/>
        <a:lstStyle/>
        <a:p>
          <a:endParaRPr lang="en-US"/>
        </a:p>
      </dgm:t>
    </dgm:pt>
    <dgm:pt modelId="{4EA85842-944A-48F1-82C1-CF2159900B03}">
      <dgm:prSet phldrT="[Text]" custT="1"/>
      <dgm:spPr/>
      <dgm:t>
        <a:bodyPr/>
        <a:lstStyle/>
        <a:p>
          <a:r>
            <a:rPr lang="en-US" sz="1400" dirty="0"/>
            <a:t>Accuracy</a:t>
          </a:r>
        </a:p>
      </dgm:t>
    </dgm:pt>
    <dgm:pt modelId="{0FA67241-FDAC-473E-8901-B927F0A76FC6}" type="parTrans" cxnId="{23F040C4-585C-486D-9616-12808001CAF4}">
      <dgm:prSet/>
      <dgm:spPr/>
      <dgm:t>
        <a:bodyPr/>
        <a:lstStyle/>
        <a:p>
          <a:endParaRPr lang="en-US"/>
        </a:p>
      </dgm:t>
    </dgm:pt>
    <dgm:pt modelId="{11F676D1-0BD9-4DB0-84BD-A0F8328CE092}" type="sibTrans" cxnId="{23F040C4-585C-486D-9616-12808001CAF4}">
      <dgm:prSet/>
      <dgm:spPr/>
      <dgm:t>
        <a:bodyPr/>
        <a:lstStyle/>
        <a:p>
          <a:endParaRPr lang="en-US"/>
        </a:p>
      </dgm:t>
    </dgm:pt>
    <dgm:pt modelId="{9DA5AA4C-A686-45A4-A2A8-08648733D504}">
      <dgm:prSet phldrT="[Text]" custT="1"/>
      <dgm:spPr/>
      <dgm:t>
        <a:bodyPr/>
        <a:lstStyle/>
        <a:p>
          <a:r>
            <a:rPr lang="en-US" sz="1400" dirty="0"/>
            <a:t>f scores</a:t>
          </a:r>
        </a:p>
      </dgm:t>
    </dgm:pt>
    <dgm:pt modelId="{D7217943-CA9A-470B-801B-7AF652F16D34}" type="parTrans" cxnId="{4E636D2D-484A-4E04-A60D-453A7178C463}">
      <dgm:prSet/>
      <dgm:spPr/>
      <dgm:t>
        <a:bodyPr/>
        <a:lstStyle/>
        <a:p>
          <a:endParaRPr lang="en-US"/>
        </a:p>
      </dgm:t>
    </dgm:pt>
    <dgm:pt modelId="{330CD3E9-A1F2-4138-839F-858648FB03DD}" type="sibTrans" cxnId="{4E636D2D-484A-4E04-A60D-453A7178C463}">
      <dgm:prSet/>
      <dgm:spPr/>
      <dgm:t>
        <a:bodyPr/>
        <a:lstStyle/>
        <a:p>
          <a:endParaRPr lang="en-US"/>
        </a:p>
      </dgm:t>
    </dgm:pt>
    <dgm:pt modelId="{D5432FD1-A15B-465A-BEB2-1434DDBBF919}">
      <dgm:prSet phldrT="[Text]" custT="1"/>
      <dgm:spPr/>
      <dgm:t>
        <a:bodyPr/>
        <a:lstStyle/>
        <a:p>
          <a:r>
            <a:rPr lang="en-US" sz="1400" dirty="0"/>
            <a:t>Outcome</a:t>
          </a:r>
        </a:p>
      </dgm:t>
    </dgm:pt>
    <dgm:pt modelId="{B6B75FC2-B391-417F-BBA3-42F5459D8EE2}" type="parTrans" cxnId="{2D5795BA-E2D6-40D0-88DD-C7D6EEE5BCB1}">
      <dgm:prSet/>
      <dgm:spPr/>
      <dgm:t>
        <a:bodyPr/>
        <a:lstStyle/>
        <a:p>
          <a:endParaRPr lang="en-US"/>
        </a:p>
      </dgm:t>
    </dgm:pt>
    <dgm:pt modelId="{E9A8100D-FBA5-4DC4-B7AA-84AB16428EC5}" type="sibTrans" cxnId="{2D5795BA-E2D6-40D0-88DD-C7D6EEE5BCB1}">
      <dgm:prSet/>
      <dgm:spPr/>
      <dgm:t>
        <a:bodyPr/>
        <a:lstStyle/>
        <a:p>
          <a:endParaRPr lang="en-US"/>
        </a:p>
      </dgm:t>
    </dgm:pt>
    <dgm:pt modelId="{CCBB9B1D-69F0-48B8-8A9D-AE93421FA53D}">
      <dgm:prSet phldrT="[Text]" custT="1"/>
      <dgm:spPr/>
      <dgm:t>
        <a:bodyPr/>
        <a:lstStyle/>
        <a:p>
          <a:r>
            <a:rPr lang="en-US" sz="1400" b="0" i="0" dirty="0"/>
            <a:t>↑ </a:t>
          </a:r>
          <a:r>
            <a:rPr lang="en-US" sz="1400" dirty="0"/>
            <a:t>in collaboratives</a:t>
          </a:r>
        </a:p>
      </dgm:t>
    </dgm:pt>
    <dgm:pt modelId="{C19A77E9-9B62-4398-BFED-1E53C3F968D9}" type="parTrans" cxnId="{19219299-33C5-4FF6-A952-AE989285C008}">
      <dgm:prSet/>
      <dgm:spPr/>
      <dgm:t>
        <a:bodyPr/>
        <a:lstStyle/>
        <a:p>
          <a:endParaRPr lang="en-US"/>
        </a:p>
      </dgm:t>
    </dgm:pt>
    <dgm:pt modelId="{F91FB86F-D3FE-4AF4-9775-B81B6E398E5C}" type="sibTrans" cxnId="{19219299-33C5-4FF6-A952-AE989285C008}">
      <dgm:prSet/>
      <dgm:spPr/>
      <dgm:t>
        <a:bodyPr/>
        <a:lstStyle/>
        <a:p>
          <a:endParaRPr lang="en-US"/>
        </a:p>
      </dgm:t>
    </dgm:pt>
    <dgm:pt modelId="{E6CCD15C-5697-46AB-84C1-FA32AFD68451}">
      <dgm:prSet phldrT="[Text]" custT="1"/>
      <dgm:spPr/>
      <dgm:t>
        <a:bodyPr/>
        <a:lstStyle/>
        <a:p>
          <a:r>
            <a:rPr lang="en-US" sz="1400" dirty="0"/>
            <a:t>Public vs Private land</a:t>
          </a:r>
        </a:p>
      </dgm:t>
    </dgm:pt>
    <dgm:pt modelId="{7A59A0C7-CD79-4A25-BE5A-D052E086D121}" type="parTrans" cxnId="{6A8CD5AF-7AED-4DD7-9E9A-E093286E675A}">
      <dgm:prSet/>
      <dgm:spPr/>
      <dgm:t>
        <a:bodyPr/>
        <a:lstStyle/>
        <a:p>
          <a:endParaRPr lang="en-US"/>
        </a:p>
      </dgm:t>
    </dgm:pt>
    <dgm:pt modelId="{DE84822D-EF21-428A-8806-0F073CE7B0AF}" type="sibTrans" cxnId="{6A8CD5AF-7AED-4DD7-9E9A-E093286E675A}">
      <dgm:prSet/>
      <dgm:spPr/>
      <dgm:t>
        <a:bodyPr/>
        <a:lstStyle/>
        <a:p>
          <a:endParaRPr lang="en-US"/>
        </a:p>
      </dgm:t>
    </dgm:pt>
    <dgm:pt modelId="{0011E2C9-A0B6-464F-908F-5F1E04608606}">
      <dgm:prSet phldrT="[Text]" custT="1"/>
      <dgm:spPr/>
      <dgm:t>
        <a:bodyPr/>
        <a:lstStyle/>
        <a:p>
          <a:r>
            <a:rPr lang="en-US" sz="1400" dirty="0"/>
            <a:t>Experience of collaboratives</a:t>
          </a:r>
        </a:p>
      </dgm:t>
    </dgm:pt>
    <dgm:pt modelId="{2DF78A38-E113-4788-A710-594A25101AF1}" type="parTrans" cxnId="{F555FD30-6205-40E2-88FB-209C8A4965BE}">
      <dgm:prSet/>
      <dgm:spPr/>
      <dgm:t>
        <a:bodyPr/>
        <a:lstStyle/>
        <a:p>
          <a:endParaRPr lang="en-US"/>
        </a:p>
      </dgm:t>
    </dgm:pt>
    <dgm:pt modelId="{4D66D9AF-1EC7-464C-BCCE-C1CD0CCBABCC}" type="sibTrans" cxnId="{F555FD30-6205-40E2-88FB-209C8A4965BE}">
      <dgm:prSet/>
      <dgm:spPr/>
      <dgm:t>
        <a:bodyPr/>
        <a:lstStyle/>
        <a:p>
          <a:endParaRPr lang="en-US"/>
        </a:p>
      </dgm:t>
    </dgm:pt>
    <dgm:pt modelId="{B4510467-D04B-4174-8813-200884FAF8E2}" type="pres">
      <dgm:prSet presAssocID="{FEE4B80C-BC70-4579-A248-9785AE77E6D1}" presName="Name0" presStyleCnt="0">
        <dgm:presLayoutVars>
          <dgm:dir/>
          <dgm:resizeHandles val="exact"/>
        </dgm:presLayoutVars>
      </dgm:prSet>
      <dgm:spPr/>
    </dgm:pt>
    <dgm:pt modelId="{549DB999-C47E-4162-AC7D-4214B93248D1}" type="pres">
      <dgm:prSet presAssocID="{742C9301-CC34-48A0-BE8F-5375FCA540F2}" presName="composite" presStyleCnt="0"/>
      <dgm:spPr/>
    </dgm:pt>
    <dgm:pt modelId="{729F0CBC-1EBA-41C9-B7B1-39634092B52D}" type="pres">
      <dgm:prSet presAssocID="{742C9301-CC34-48A0-BE8F-5375FCA540F2}" presName="imagSh" presStyleLbl="b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7D5B078B-F440-4026-96DF-532A59BF2A54}" type="pres">
      <dgm:prSet presAssocID="{742C9301-CC34-48A0-BE8F-5375FCA540F2}" presName="txNode" presStyleLbl="node1" presStyleIdx="0" presStyleCnt="4" custScaleY="105921">
        <dgm:presLayoutVars>
          <dgm:bulletEnabled val="1"/>
        </dgm:presLayoutVars>
      </dgm:prSet>
      <dgm:spPr/>
    </dgm:pt>
    <dgm:pt modelId="{9E36C300-3212-476A-BD78-9BAD65DA1D06}" type="pres">
      <dgm:prSet presAssocID="{BD385243-DFC0-4DEE-9278-CF8A31068922}" presName="sibTrans" presStyleLbl="sibTrans2D1" presStyleIdx="0" presStyleCnt="3"/>
      <dgm:spPr/>
    </dgm:pt>
    <dgm:pt modelId="{FD747EE8-C9E4-4520-A616-95B3E3AE6C9A}" type="pres">
      <dgm:prSet presAssocID="{BD385243-DFC0-4DEE-9278-CF8A31068922}" presName="connTx" presStyleLbl="sibTrans2D1" presStyleIdx="0" presStyleCnt="3"/>
      <dgm:spPr/>
    </dgm:pt>
    <dgm:pt modelId="{045E391D-74E3-4E7D-BBD5-D56E610FE128}" type="pres">
      <dgm:prSet presAssocID="{E6968670-B35B-48C7-A464-D9173855535E}" presName="composite" presStyleCnt="0"/>
      <dgm:spPr/>
    </dgm:pt>
    <dgm:pt modelId="{9C2DDC62-CDEA-4701-B52A-5395537CAAE4}" type="pres">
      <dgm:prSet presAssocID="{E6968670-B35B-48C7-A464-D9173855535E}" presName="imagSh" presStyleLbl="b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E89F07D-2660-4A7B-BD4F-09998F9EF3C4}" type="pres">
      <dgm:prSet presAssocID="{E6968670-B35B-48C7-A464-D9173855535E}" presName="txNode" presStyleLbl="node1" presStyleIdx="1" presStyleCnt="4">
        <dgm:presLayoutVars>
          <dgm:bulletEnabled val="1"/>
        </dgm:presLayoutVars>
      </dgm:prSet>
      <dgm:spPr/>
    </dgm:pt>
    <dgm:pt modelId="{9C1CCEA9-6866-4E5A-A262-A158ACE1AEFF}" type="pres">
      <dgm:prSet presAssocID="{33243AF3-464B-4458-A000-0D2841962A51}" presName="sibTrans" presStyleLbl="sibTrans2D1" presStyleIdx="1" presStyleCnt="3"/>
      <dgm:spPr/>
    </dgm:pt>
    <dgm:pt modelId="{DA4D5341-05D0-4D39-BD43-AF5585FB3679}" type="pres">
      <dgm:prSet presAssocID="{33243AF3-464B-4458-A000-0D2841962A51}" presName="connTx" presStyleLbl="sibTrans2D1" presStyleIdx="1" presStyleCnt="3"/>
      <dgm:spPr/>
    </dgm:pt>
    <dgm:pt modelId="{8A27DA63-A60B-4C67-9A29-690B4E0245C2}" type="pres">
      <dgm:prSet presAssocID="{F2DEE44F-6C36-4C77-9B31-92A5AB9D18D5}" presName="composite" presStyleCnt="0"/>
      <dgm:spPr/>
    </dgm:pt>
    <dgm:pt modelId="{D41F3EDA-15E2-44BD-BDBB-A5BD03536EE7}" type="pres">
      <dgm:prSet presAssocID="{F2DEE44F-6C36-4C77-9B31-92A5AB9D18D5}" presName="imagSh" presStyleLbl="bgImgPlace1" presStyleIdx="2" presStyleCnt="4" custScaleX="10414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CBC5161A-A8C6-47CC-B1BA-8DDAC30774F4}" type="pres">
      <dgm:prSet presAssocID="{F2DEE44F-6C36-4C77-9B31-92A5AB9D18D5}" presName="txNode" presStyleLbl="node1" presStyleIdx="2" presStyleCnt="4">
        <dgm:presLayoutVars>
          <dgm:bulletEnabled val="1"/>
        </dgm:presLayoutVars>
      </dgm:prSet>
      <dgm:spPr/>
    </dgm:pt>
    <dgm:pt modelId="{F36BFEE2-150C-4CCC-91AA-7F53D4922B57}" type="pres">
      <dgm:prSet presAssocID="{B24E587C-45A4-47E5-BE03-0477D6BD410F}" presName="sibTrans" presStyleLbl="sibTrans2D1" presStyleIdx="2" presStyleCnt="3"/>
      <dgm:spPr/>
    </dgm:pt>
    <dgm:pt modelId="{FAC4C50F-D0A8-4229-9D6C-E8EF12650998}" type="pres">
      <dgm:prSet presAssocID="{B24E587C-45A4-47E5-BE03-0477D6BD410F}" presName="connTx" presStyleLbl="sibTrans2D1" presStyleIdx="2" presStyleCnt="3"/>
      <dgm:spPr/>
    </dgm:pt>
    <dgm:pt modelId="{76ECBBAB-0F56-4E64-8538-711A5C65F656}" type="pres">
      <dgm:prSet presAssocID="{D5432FD1-A15B-465A-BEB2-1434DDBBF919}" presName="composite" presStyleCnt="0"/>
      <dgm:spPr/>
    </dgm:pt>
    <dgm:pt modelId="{B64D9606-38CC-4A57-83BD-ABB3101254C3}" type="pres">
      <dgm:prSet presAssocID="{D5432FD1-A15B-465A-BEB2-1434DDBBF919}" presName="imagSh" presStyleLbl="b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6C2B763-798A-4CCD-B4B7-EEE871C06A46}" type="pres">
      <dgm:prSet presAssocID="{D5432FD1-A15B-465A-BEB2-1434DDBBF919}" presName="txNode" presStyleLbl="node1" presStyleIdx="3" presStyleCnt="4">
        <dgm:presLayoutVars>
          <dgm:bulletEnabled val="1"/>
        </dgm:presLayoutVars>
      </dgm:prSet>
      <dgm:spPr/>
    </dgm:pt>
  </dgm:ptLst>
  <dgm:cxnLst>
    <dgm:cxn modelId="{07991C07-EEEB-4F4F-8AC8-24070D3FCD70}" type="presOf" srcId="{4EA85842-944A-48F1-82C1-CF2159900B03}" destId="{CBC5161A-A8C6-47CC-B1BA-8DDAC30774F4}" srcOrd="0" destOrd="4" presId="urn:microsoft.com/office/officeart/2005/8/layout/hProcess10"/>
    <dgm:cxn modelId="{9029F509-B94D-4D2C-9A85-0B3746CEBEC9}" srcId="{FEE4B80C-BC70-4579-A248-9785AE77E6D1}" destId="{742C9301-CC34-48A0-BE8F-5375FCA540F2}" srcOrd="0" destOrd="0" parTransId="{DA4842A3-2323-47F2-BB46-1D3716ECDA5B}" sibTransId="{BD385243-DFC0-4DEE-9278-CF8A31068922}"/>
    <dgm:cxn modelId="{FE75330A-3F81-495A-9D40-A96AD0FD432B}" srcId="{742C9301-CC34-48A0-BE8F-5375FCA540F2}" destId="{43D5A510-13A2-4839-8EFD-222AFD938E9F}" srcOrd="2" destOrd="0" parTransId="{8B2DEC04-120A-4FF8-846A-290506785700}" sibTransId="{F97DB4EA-FA38-45E5-9A67-A40C7D9DCA39}"/>
    <dgm:cxn modelId="{1D96E60D-4134-4510-8CF9-02B6785BBFC9}" type="presOf" srcId="{8EA1FED0-F7F3-4785-BBE7-F622158E1C76}" destId="{9E89F07D-2660-4A7B-BD4F-09998F9EF3C4}" srcOrd="0" destOrd="3" presId="urn:microsoft.com/office/officeart/2005/8/layout/hProcess10"/>
    <dgm:cxn modelId="{F041A00E-5216-432F-8F4B-CED228F6E437}" srcId="{F2DEE44F-6C36-4C77-9B31-92A5AB9D18D5}" destId="{F69FACAC-2F10-4956-97AE-D0A42A123B13}" srcOrd="2" destOrd="0" parTransId="{EE1AC37B-DEE9-4DE2-9B97-5B87F3A3B291}" sibTransId="{51E64577-8573-4487-BA0A-65D6A61D373E}"/>
    <dgm:cxn modelId="{BF44610F-ABA4-48A0-BE7D-9CF0B2B7ECD7}" srcId="{F2DEE44F-6C36-4C77-9B31-92A5AB9D18D5}" destId="{0D51ECDD-F72D-4498-9F21-74B3DA5EC8C5}" srcOrd="0" destOrd="0" parTransId="{82778040-7AC0-40B0-844C-A600DFA8A54B}" sibTransId="{A0FCC620-B58B-459F-B5F8-AEFA6E74B9C2}"/>
    <dgm:cxn modelId="{E6C8D619-A131-4936-82A3-5C1C716F99BA}" srcId="{742C9301-CC34-48A0-BE8F-5375FCA540F2}" destId="{CC4A2AC1-2221-448C-8815-3C8260F67EC4}" srcOrd="1" destOrd="0" parTransId="{2662DF22-54BB-4B78-A40A-B896768088B9}" sibTransId="{5B9513D2-6C13-4273-9364-9596BE39B7B0}"/>
    <dgm:cxn modelId="{BEEA8D23-1041-4233-BADC-A0D52EDDD61F}" type="presOf" srcId="{9DA5AA4C-A686-45A4-A2A8-08648733D504}" destId="{CBC5161A-A8C6-47CC-B1BA-8DDAC30774F4}" srcOrd="0" destOrd="5" presId="urn:microsoft.com/office/officeart/2005/8/layout/hProcess10"/>
    <dgm:cxn modelId="{3D540B24-B3B1-4247-A994-B7E4BD410C6E}" type="presOf" srcId="{33243AF3-464B-4458-A000-0D2841962A51}" destId="{DA4D5341-05D0-4D39-BD43-AF5585FB3679}" srcOrd="1" destOrd="0" presId="urn:microsoft.com/office/officeart/2005/8/layout/hProcess10"/>
    <dgm:cxn modelId="{BD92AC24-1886-47EF-8A84-4AFBE7A5C608}" type="presOf" srcId="{BD385243-DFC0-4DEE-9278-CF8A31068922}" destId="{9E36C300-3212-476A-BD78-9BAD65DA1D06}" srcOrd="0" destOrd="0" presId="urn:microsoft.com/office/officeart/2005/8/layout/hProcess10"/>
    <dgm:cxn modelId="{34ECDB27-8212-4480-BA4D-3DFF704324D3}" type="presOf" srcId="{BD385243-DFC0-4DEE-9278-CF8A31068922}" destId="{FD747EE8-C9E4-4520-A616-95B3E3AE6C9A}" srcOrd="1" destOrd="0" presId="urn:microsoft.com/office/officeart/2005/8/layout/hProcess10"/>
    <dgm:cxn modelId="{4E636D2D-484A-4E04-A60D-453A7178C463}" srcId="{F2DEE44F-6C36-4C77-9B31-92A5AB9D18D5}" destId="{9DA5AA4C-A686-45A4-A2A8-08648733D504}" srcOrd="4" destOrd="0" parTransId="{D7217943-CA9A-470B-801B-7AF652F16D34}" sibTransId="{330CD3E9-A1F2-4138-839F-858648FB03DD}"/>
    <dgm:cxn modelId="{F555FD30-6205-40E2-88FB-209C8A4965BE}" srcId="{D5432FD1-A15B-465A-BEB2-1434DDBBF919}" destId="{0011E2C9-A0B6-464F-908F-5F1E04608606}" srcOrd="2" destOrd="0" parTransId="{2DF78A38-E113-4788-A710-594A25101AF1}" sibTransId="{4D66D9AF-1EC7-464C-BCCE-C1CD0CCBABCC}"/>
    <dgm:cxn modelId="{E20B9833-133A-4715-8A4C-DE6913B331D1}" type="presOf" srcId="{43D5A510-13A2-4839-8EFD-222AFD938E9F}" destId="{7D5B078B-F440-4026-96DF-532A59BF2A54}" srcOrd="0" destOrd="3" presId="urn:microsoft.com/office/officeart/2005/8/layout/hProcess10"/>
    <dgm:cxn modelId="{E356123C-F7FC-422B-AE3A-AE3C00D235A5}" type="presOf" srcId="{0011E2C9-A0B6-464F-908F-5F1E04608606}" destId="{86C2B763-798A-4CCD-B4B7-EEE871C06A46}" srcOrd="0" destOrd="3" presId="urn:microsoft.com/office/officeart/2005/8/layout/hProcess10"/>
    <dgm:cxn modelId="{3C01663E-19E0-4104-9D67-0E28780A7D32}" type="presOf" srcId="{0D51ECDD-F72D-4498-9F21-74B3DA5EC8C5}" destId="{CBC5161A-A8C6-47CC-B1BA-8DDAC30774F4}" srcOrd="0" destOrd="1" presId="urn:microsoft.com/office/officeart/2005/8/layout/hProcess10"/>
    <dgm:cxn modelId="{20C0983E-EC8C-404F-8103-DD9FE176CC32}" srcId="{742C9301-CC34-48A0-BE8F-5375FCA540F2}" destId="{05B5C4BF-7FF5-4BC6-B439-0B99FA5E9492}" srcOrd="0" destOrd="0" parTransId="{5AD68692-E83D-486A-8C23-44C38CD19004}" sibTransId="{E1CD65CF-FCD0-4F79-B1D5-5325B1E269B9}"/>
    <dgm:cxn modelId="{F752BD3F-B3AA-4C92-A561-422D4EBE8B5E}" type="presOf" srcId="{B24E587C-45A4-47E5-BE03-0477D6BD410F}" destId="{F36BFEE2-150C-4CCC-91AA-7F53D4922B57}" srcOrd="0" destOrd="0" presId="urn:microsoft.com/office/officeart/2005/8/layout/hProcess10"/>
    <dgm:cxn modelId="{F54A7941-0398-4139-8AB5-64C10795F55A}" type="presOf" srcId="{0B44CB66-8205-45D4-80C1-684BCE994AA7}" destId="{9E89F07D-2660-4A7B-BD4F-09998F9EF3C4}" srcOrd="0" destOrd="2" presId="urn:microsoft.com/office/officeart/2005/8/layout/hProcess10"/>
    <dgm:cxn modelId="{0993DB43-DE41-49E4-B1E8-2B4144D53151}" type="presOf" srcId="{F2DEE44F-6C36-4C77-9B31-92A5AB9D18D5}" destId="{CBC5161A-A8C6-47CC-B1BA-8DDAC30774F4}" srcOrd="0" destOrd="0" presId="urn:microsoft.com/office/officeart/2005/8/layout/hProcess10"/>
    <dgm:cxn modelId="{351A4D6B-A7B3-4DB6-901C-7D5EFFFCEBAA}" srcId="{FEE4B80C-BC70-4579-A248-9785AE77E6D1}" destId="{E6968670-B35B-48C7-A464-D9173855535E}" srcOrd="1" destOrd="0" parTransId="{7C74F32F-8B9C-4B3A-8173-6D10F9EF325E}" sibTransId="{33243AF3-464B-4458-A000-0D2841962A51}"/>
    <dgm:cxn modelId="{E4A4CD6B-0C25-481A-BA4A-E51A03011A5E}" type="presOf" srcId="{CCBB9B1D-69F0-48B8-8A9D-AE93421FA53D}" destId="{86C2B763-798A-4CCD-B4B7-EEE871C06A46}" srcOrd="0" destOrd="1" presId="urn:microsoft.com/office/officeart/2005/8/layout/hProcess10"/>
    <dgm:cxn modelId="{8E8E776E-512E-4934-9FC1-0DABC1ECBA4D}" type="presOf" srcId="{CC4A2AC1-2221-448C-8815-3C8260F67EC4}" destId="{7D5B078B-F440-4026-96DF-532A59BF2A54}" srcOrd="0" destOrd="2" presId="urn:microsoft.com/office/officeart/2005/8/layout/hProcess10"/>
    <dgm:cxn modelId="{27C27855-C16C-4020-9AAC-877DA6D18C38}" type="presOf" srcId="{FEE4B80C-BC70-4579-A248-9785AE77E6D1}" destId="{B4510467-D04B-4174-8813-200884FAF8E2}" srcOrd="0" destOrd="0" presId="urn:microsoft.com/office/officeart/2005/8/layout/hProcess10"/>
    <dgm:cxn modelId="{FDE2BB75-82F7-4C4F-97BF-B280A938F9AB}" srcId="{FEE4B80C-BC70-4579-A248-9785AE77E6D1}" destId="{F2DEE44F-6C36-4C77-9B31-92A5AB9D18D5}" srcOrd="2" destOrd="0" parTransId="{D7408099-AE1A-4B92-BDD0-6EFB23BD581A}" sibTransId="{B24E587C-45A4-47E5-BE03-0477D6BD410F}"/>
    <dgm:cxn modelId="{74C34257-0B49-4A66-80E6-D04F633D9A05}" srcId="{E6968670-B35B-48C7-A464-D9173855535E}" destId="{8EA1FED0-F7F3-4785-BBE7-F622158E1C76}" srcOrd="2" destOrd="0" parTransId="{81FB6F82-B278-4E50-B680-F9DEFB579C0B}" sibTransId="{4524638F-05B2-460D-A015-BF1BC6F69053}"/>
    <dgm:cxn modelId="{C60B6B7D-7EE9-40A0-BDF6-2C0B68959CC8}" srcId="{E6968670-B35B-48C7-A464-D9173855535E}" destId="{BCADC29F-6C8F-4BCB-9961-1DC314C10EFE}" srcOrd="0" destOrd="0" parTransId="{38997CF3-2503-429C-9E01-3402E3E0E7B5}" sibTransId="{8F591717-DB4F-4149-8BCF-3D1F2145CDE2}"/>
    <dgm:cxn modelId="{9BF9A98E-15C1-487C-A3F6-324A53CA51E2}" type="presOf" srcId="{05B5C4BF-7FF5-4BC6-B439-0B99FA5E9492}" destId="{7D5B078B-F440-4026-96DF-532A59BF2A54}" srcOrd="0" destOrd="1" presId="urn:microsoft.com/office/officeart/2005/8/layout/hProcess10"/>
    <dgm:cxn modelId="{19219299-33C5-4FF6-A952-AE989285C008}" srcId="{D5432FD1-A15B-465A-BEB2-1434DDBBF919}" destId="{CCBB9B1D-69F0-48B8-8A9D-AE93421FA53D}" srcOrd="0" destOrd="0" parTransId="{C19A77E9-9B62-4398-BFED-1E53C3F968D9}" sibTransId="{F91FB86F-D3FE-4AF4-9775-B81B6E398E5C}"/>
    <dgm:cxn modelId="{D77F699A-7302-48B7-8387-0FF1DD589ACF}" type="presOf" srcId="{742C9301-CC34-48A0-BE8F-5375FCA540F2}" destId="{7D5B078B-F440-4026-96DF-532A59BF2A54}" srcOrd="0" destOrd="0" presId="urn:microsoft.com/office/officeart/2005/8/layout/hProcess10"/>
    <dgm:cxn modelId="{249C4E9B-AB12-414E-A857-FE41CEE3CDF3}" srcId="{E6968670-B35B-48C7-A464-D9173855535E}" destId="{0B44CB66-8205-45D4-80C1-684BCE994AA7}" srcOrd="1" destOrd="0" parTransId="{26B69D36-6265-49A9-8913-55DD25260A32}" sibTransId="{C35CA4C1-2BF3-466A-8399-69DE43819E5F}"/>
    <dgm:cxn modelId="{EAFBF9A1-9116-4B5C-BB2C-9D50501A748F}" type="presOf" srcId="{958F424A-9DB0-49EE-A15C-84809C2DB70D}" destId="{CBC5161A-A8C6-47CC-B1BA-8DDAC30774F4}" srcOrd="0" destOrd="2" presId="urn:microsoft.com/office/officeart/2005/8/layout/hProcess10"/>
    <dgm:cxn modelId="{27D4EEAB-DA8A-4CA3-B87D-0E1295D7245A}" type="presOf" srcId="{B24E587C-45A4-47E5-BE03-0477D6BD410F}" destId="{FAC4C50F-D0A8-4229-9D6C-E8EF12650998}" srcOrd="1" destOrd="0" presId="urn:microsoft.com/office/officeart/2005/8/layout/hProcess10"/>
    <dgm:cxn modelId="{E5A727AF-38FD-4E8F-A491-6FA4314167B0}" type="presOf" srcId="{33243AF3-464B-4458-A000-0D2841962A51}" destId="{9C1CCEA9-6866-4E5A-A262-A158ACE1AEFF}" srcOrd="0" destOrd="0" presId="urn:microsoft.com/office/officeart/2005/8/layout/hProcess10"/>
    <dgm:cxn modelId="{6A8CD5AF-7AED-4DD7-9E9A-E093286E675A}" srcId="{D5432FD1-A15B-465A-BEB2-1434DDBBF919}" destId="{E6CCD15C-5697-46AB-84C1-FA32AFD68451}" srcOrd="1" destOrd="0" parTransId="{7A59A0C7-CD79-4A25-BE5A-D052E086D121}" sibTransId="{DE84822D-EF21-428A-8806-0F073CE7B0AF}"/>
    <dgm:cxn modelId="{2D5795BA-E2D6-40D0-88DD-C7D6EEE5BCB1}" srcId="{FEE4B80C-BC70-4579-A248-9785AE77E6D1}" destId="{D5432FD1-A15B-465A-BEB2-1434DDBBF919}" srcOrd="3" destOrd="0" parTransId="{B6B75FC2-B391-417F-BBA3-42F5459D8EE2}" sibTransId="{E9A8100D-FBA5-4DC4-B7AA-84AB16428EC5}"/>
    <dgm:cxn modelId="{C4D321C3-19AD-45C4-924A-1068C24C4FFD}" type="presOf" srcId="{E6CCD15C-5697-46AB-84C1-FA32AFD68451}" destId="{86C2B763-798A-4CCD-B4B7-EEE871C06A46}" srcOrd="0" destOrd="2" presId="urn:microsoft.com/office/officeart/2005/8/layout/hProcess10"/>
    <dgm:cxn modelId="{23F040C4-585C-486D-9616-12808001CAF4}" srcId="{F2DEE44F-6C36-4C77-9B31-92A5AB9D18D5}" destId="{4EA85842-944A-48F1-82C1-CF2159900B03}" srcOrd="3" destOrd="0" parTransId="{0FA67241-FDAC-473E-8901-B927F0A76FC6}" sibTransId="{11F676D1-0BD9-4DB0-84BD-A0F8328CE092}"/>
    <dgm:cxn modelId="{92AD65E4-E7F4-4336-A79C-52E031CF600B}" type="presOf" srcId="{E6968670-B35B-48C7-A464-D9173855535E}" destId="{9E89F07D-2660-4A7B-BD4F-09998F9EF3C4}" srcOrd="0" destOrd="0" presId="urn:microsoft.com/office/officeart/2005/8/layout/hProcess10"/>
    <dgm:cxn modelId="{F56C3DEF-6B47-4872-B7BF-8B5430CD2828}" srcId="{F2DEE44F-6C36-4C77-9B31-92A5AB9D18D5}" destId="{958F424A-9DB0-49EE-A15C-84809C2DB70D}" srcOrd="1" destOrd="0" parTransId="{08EFBF10-B38F-43C8-9473-7A4CE0455036}" sibTransId="{3AA5CA0D-4411-4F67-91B0-2711AC839811}"/>
    <dgm:cxn modelId="{536312F3-00EE-4A72-86C3-1BC279147CB5}" type="presOf" srcId="{D5432FD1-A15B-465A-BEB2-1434DDBBF919}" destId="{86C2B763-798A-4CCD-B4B7-EEE871C06A46}" srcOrd="0" destOrd="0" presId="urn:microsoft.com/office/officeart/2005/8/layout/hProcess10"/>
    <dgm:cxn modelId="{F6EE09F4-3351-45C0-A039-97AAA71EBFFD}" type="presOf" srcId="{BCADC29F-6C8F-4BCB-9961-1DC314C10EFE}" destId="{9E89F07D-2660-4A7B-BD4F-09998F9EF3C4}" srcOrd="0" destOrd="1" presId="urn:microsoft.com/office/officeart/2005/8/layout/hProcess10"/>
    <dgm:cxn modelId="{A6D2D9F5-06D2-4B4F-82BF-09DDD6F9D569}" type="presOf" srcId="{F69FACAC-2F10-4956-97AE-D0A42A123B13}" destId="{CBC5161A-A8C6-47CC-B1BA-8DDAC30774F4}" srcOrd="0" destOrd="3" presId="urn:microsoft.com/office/officeart/2005/8/layout/hProcess10"/>
    <dgm:cxn modelId="{EBEBE93F-79DE-4292-9BEE-BD9BCA6E8306}" type="presParOf" srcId="{B4510467-D04B-4174-8813-200884FAF8E2}" destId="{549DB999-C47E-4162-AC7D-4214B93248D1}" srcOrd="0" destOrd="0" presId="urn:microsoft.com/office/officeart/2005/8/layout/hProcess10"/>
    <dgm:cxn modelId="{6463AC61-D24F-43E1-915F-EE86C1B84D37}" type="presParOf" srcId="{549DB999-C47E-4162-AC7D-4214B93248D1}" destId="{729F0CBC-1EBA-41C9-B7B1-39634092B52D}" srcOrd="0" destOrd="0" presId="urn:microsoft.com/office/officeart/2005/8/layout/hProcess10"/>
    <dgm:cxn modelId="{844092D4-EA29-40C6-B4C3-35D7C7D59933}" type="presParOf" srcId="{549DB999-C47E-4162-AC7D-4214B93248D1}" destId="{7D5B078B-F440-4026-96DF-532A59BF2A54}" srcOrd="1" destOrd="0" presId="urn:microsoft.com/office/officeart/2005/8/layout/hProcess10"/>
    <dgm:cxn modelId="{DB1A3F68-342C-41CF-813D-C8F44E2D5DDE}" type="presParOf" srcId="{B4510467-D04B-4174-8813-200884FAF8E2}" destId="{9E36C300-3212-476A-BD78-9BAD65DA1D06}" srcOrd="1" destOrd="0" presId="urn:microsoft.com/office/officeart/2005/8/layout/hProcess10"/>
    <dgm:cxn modelId="{5238156F-9B53-4274-9F24-5FC62ED02B4F}" type="presParOf" srcId="{9E36C300-3212-476A-BD78-9BAD65DA1D06}" destId="{FD747EE8-C9E4-4520-A616-95B3E3AE6C9A}" srcOrd="0" destOrd="0" presId="urn:microsoft.com/office/officeart/2005/8/layout/hProcess10"/>
    <dgm:cxn modelId="{FBC3FA6C-6BDC-47B4-A6DC-BC1AC62F85D7}" type="presParOf" srcId="{B4510467-D04B-4174-8813-200884FAF8E2}" destId="{045E391D-74E3-4E7D-BBD5-D56E610FE128}" srcOrd="2" destOrd="0" presId="urn:microsoft.com/office/officeart/2005/8/layout/hProcess10"/>
    <dgm:cxn modelId="{72568AFF-F596-49FD-BA15-46084F14947A}" type="presParOf" srcId="{045E391D-74E3-4E7D-BBD5-D56E610FE128}" destId="{9C2DDC62-CDEA-4701-B52A-5395537CAAE4}" srcOrd="0" destOrd="0" presId="urn:microsoft.com/office/officeart/2005/8/layout/hProcess10"/>
    <dgm:cxn modelId="{DCF63BE6-E48F-4249-A861-4C6FD0BDC5CA}" type="presParOf" srcId="{045E391D-74E3-4E7D-BBD5-D56E610FE128}" destId="{9E89F07D-2660-4A7B-BD4F-09998F9EF3C4}" srcOrd="1" destOrd="0" presId="urn:microsoft.com/office/officeart/2005/8/layout/hProcess10"/>
    <dgm:cxn modelId="{1EF9DD90-A5E0-47EB-8D8C-B142ED04E675}" type="presParOf" srcId="{B4510467-D04B-4174-8813-200884FAF8E2}" destId="{9C1CCEA9-6866-4E5A-A262-A158ACE1AEFF}" srcOrd="3" destOrd="0" presId="urn:microsoft.com/office/officeart/2005/8/layout/hProcess10"/>
    <dgm:cxn modelId="{1511E835-59FC-425B-90D0-FA5D2FD1AA80}" type="presParOf" srcId="{9C1CCEA9-6866-4E5A-A262-A158ACE1AEFF}" destId="{DA4D5341-05D0-4D39-BD43-AF5585FB3679}" srcOrd="0" destOrd="0" presId="urn:microsoft.com/office/officeart/2005/8/layout/hProcess10"/>
    <dgm:cxn modelId="{D07BB396-A0A2-4F83-979E-E4685B0E0D9D}" type="presParOf" srcId="{B4510467-D04B-4174-8813-200884FAF8E2}" destId="{8A27DA63-A60B-4C67-9A29-690B4E0245C2}" srcOrd="4" destOrd="0" presId="urn:microsoft.com/office/officeart/2005/8/layout/hProcess10"/>
    <dgm:cxn modelId="{7E6C9641-862D-4A20-92E4-6DE276237735}" type="presParOf" srcId="{8A27DA63-A60B-4C67-9A29-690B4E0245C2}" destId="{D41F3EDA-15E2-44BD-BDBB-A5BD03536EE7}" srcOrd="0" destOrd="0" presId="urn:microsoft.com/office/officeart/2005/8/layout/hProcess10"/>
    <dgm:cxn modelId="{6C2F7B6F-DEF9-4044-BE87-7403CCD117B4}" type="presParOf" srcId="{8A27DA63-A60B-4C67-9A29-690B4E0245C2}" destId="{CBC5161A-A8C6-47CC-B1BA-8DDAC30774F4}" srcOrd="1" destOrd="0" presId="urn:microsoft.com/office/officeart/2005/8/layout/hProcess10"/>
    <dgm:cxn modelId="{3DAB3D39-3544-41A3-9EAE-9D7134D62F97}" type="presParOf" srcId="{B4510467-D04B-4174-8813-200884FAF8E2}" destId="{F36BFEE2-150C-4CCC-91AA-7F53D4922B57}" srcOrd="5" destOrd="0" presId="urn:microsoft.com/office/officeart/2005/8/layout/hProcess10"/>
    <dgm:cxn modelId="{40F64AB2-7271-45AE-8C93-462C08735031}" type="presParOf" srcId="{F36BFEE2-150C-4CCC-91AA-7F53D4922B57}" destId="{FAC4C50F-D0A8-4229-9D6C-E8EF12650998}" srcOrd="0" destOrd="0" presId="urn:microsoft.com/office/officeart/2005/8/layout/hProcess10"/>
    <dgm:cxn modelId="{78CA894B-1E76-4DB3-AB67-59F479E0736D}" type="presParOf" srcId="{B4510467-D04B-4174-8813-200884FAF8E2}" destId="{76ECBBAB-0F56-4E64-8538-711A5C65F656}" srcOrd="6" destOrd="0" presId="urn:microsoft.com/office/officeart/2005/8/layout/hProcess10"/>
    <dgm:cxn modelId="{F82499D8-9697-4122-8BB6-E52903EE26D9}" type="presParOf" srcId="{76ECBBAB-0F56-4E64-8538-711A5C65F656}" destId="{B64D9606-38CC-4A57-83BD-ABB3101254C3}" srcOrd="0" destOrd="0" presId="urn:microsoft.com/office/officeart/2005/8/layout/hProcess10"/>
    <dgm:cxn modelId="{9BB75F49-8663-4300-82CF-03DECDD1D6AB}" type="presParOf" srcId="{76ECBBAB-0F56-4E64-8538-711A5C65F656}" destId="{86C2B763-798A-4CCD-B4B7-EEE871C06A46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E4B80C-BC70-4579-A248-9785AE77E6D1}" type="doc">
      <dgm:prSet loTypeId="urn:microsoft.com/office/officeart/2005/8/layout/hProcess10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742C9301-CC34-48A0-BE8F-5375FCA540F2}">
      <dgm:prSet phldrT="[Text]" custT="1"/>
      <dgm:spPr/>
      <dgm:t>
        <a:bodyPr/>
        <a:lstStyle/>
        <a:p>
          <a:r>
            <a:rPr lang="en-US" sz="1000" dirty="0"/>
            <a:t>Data Munging</a:t>
          </a:r>
        </a:p>
      </dgm:t>
    </dgm:pt>
    <dgm:pt modelId="{DA4842A3-2323-47F2-BB46-1D3716ECDA5B}" type="parTrans" cxnId="{9029F509-B94D-4D2C-9A85-0B3746CEBEC9}">
      <dgm:prSet/>
      <dgm:spPr/>
      <dgm:t>
        <a:bodyPr/>
        <a:lstStyle/>
        <a:p>
          <a:endParaRPr lang="en-US"/>
        </a:p>
      </dgm:t>
    </dgm:pt>
    <dgm:pt modelId="{BD385243-DFC0-4DEE-9278-CF8A31068922}" type="sibTrans" cxnId="{9029F509-B94D-4D2C-9A85-0B3746CEBEC9}">
      <dgm:prSet/>
      <dgm:spPr/>
      <dgm:t>
        <a:bodyPr/>
        <a:lstStyle/>
        <a:p>
          <a:endParaRPr lang="en-US"/>
        </a:p>
      </dgm:t>
    </dgm:pt>
    <dgm:pt modelId="{05B5C4BF-7FF5-4BC6-B439-0B99FA5E9492}">
      <dgm:prSet phldrT="[Text]" custT="1"/>
      <dgm:spPr/>
      <dgm:t>
        <a:bodyPr/>
        <a:lstStyle/>
        <a:p>
          <a:r>
            <a:rPr lang="en-US" sz="1000" dirty="0"/>
            <a:t>Discover</a:t>
          </a:r>
        </a:p>
      </dgm:t>
    </dgm:pt>
    <dgm:pt modelId="{5AD68692-E83D-486A-8C23-44C38CD19004}" type="parTrans" cxnId="{20C0983E-EC8C-404F-8103-DD9FE176CC32}">
      <dgm:prSet/>
      <dgm:spPr/>
      <dgm:t>
        <a:bodyPr/>
        <a:lstStyle/>
        <a:p>
          <a:endParaRPr lang="en-US"/>
        </a:p>
      </dgm:t>
    </dgm:pt>
    <dgm:pt modelId="{E1CD65CF-FCD0-4F79-B1D5-5325B1E269B9}" type="sibTrans" cxnId="{20C0983E-EC8C-404F-8103-DD9FE176CC32}">
      <dgm:prSet/>
      <dgm:spPr/>
      <dgm:t>
        <a:bodyPr/>
        <a:lstStyle/>
        <a:p>
          <a:endParaRPr lang="en-US"/>
        </a:p>
      </dgm:t>
    </dgm:pt>
    <dgm:pt modelId="{CC4A2AC1-2221-448C-8815-3C8260F67EC4}">
      <dgm:prSet phldrT="[Text]" custT="1"/>
      <dgm:spPr/>
      <dgm:t>
        <a:bodyPr/>
        <a:lstStyle/>
        <a:p>
          <a:r>
            <a:rPr lang="en-US" sz="1000" dirty="0"/>
            <a:t>Structure</a:t>
          </a:r>
        </a:p>
      </dgm:t>
    </dgm:pt>
    <dgm:pt modelId="{2662DF22-54BB-4B78-A40A-B896768088B9}" type="parTrans" cxnId="{E6C8D619-A131-4936-82A3-5C1C716F99BA}">
      <dgm:prSet/>
      <dgm:spPr/>
      <dgm:t>
        <a:bodyPr/>
        <a:lstStyle/>
        <a:p>
          <a:endParaRPr lang="en-US"/>
        </a:p>
      </dgm:t>
    </dgm:pt>
    <dgm:pt modelId="{5B9513D2-6C13-4273-9364-9596BE39B7B0}" type="sibTrans" cxnId="{E6C8D619-A131-4936-82A3-5C1C716F99BA}">
      <dgm:prSet/>
      <dgm:spPr/>
      <dgm:t>
        <a:bodyPr/>
        <a:lstStyle/>
        <a:p>
          <a:endParaRPr lang="en-US"/>
        </a:p>
      </dgm:t>
    </dgm:pt>
    <dgm:pt modelId="{E6968670-B35B-48C7-A464-D9173855535E}">
      <dgm:prSet phldrT="[Text]" custT="1"/>
      <dgm:spPr/>
      <dgm:t>
        <a:bodyPr/>
        <a:lstStyle/>
        <a:p>
          <a:r>
            <a:rPr lang="en-US" sz="800" dirty="0"/>
            <a:t>Modeling</a:t>
          </a:r>
        </a:p>
      </dgm:t>
    </dgm:pt>
    <dgm:pt modelId="{7C74F32F-8B9C-4B3A-8173-6D10F9EF325E}" type="parTrans" cxnId="{351A4D6B-A7B3-4DB6-901C-7D5EFFFCEBAA}">
      <dgm:prSet/>
      <dgm:spPr/>
      <dgm:t>
        <a:bodyPr/>
        <a:lstStyle/>
        <a:p>
          <a:endParaRPr lang="en-US"/>
        </a:p>
      </dgm:t>
    </dgm:pt>
    <dgm:pt modelId="{33243AF3-464B-4458-A000-0D2841962A51}" type="sibTrans" cxnId="{351A4D6B-A7B3-4DB6-901C-7D5EFFFCEBAA}">
      <dgm:prSet/>
      <dgm:spPr/>
      <dgm:t>
        <a:bodyPr/>
        <a:lstStyle/>
        <a:p>
          <a:endParaRPr lang="en-US"/>
        </a:p>
      </dgm:t>
    </dgm:pt>
    <dgm:pt modelId="{BCADC29F-6C8F-4BCB-9961-1DC314C10EFE}">
      <dgm:prSet phldrT="[Text]" custT="1"/>
      <dgm:spPr/>
      <dgm:t>
        <a:bodyPr/>
        <a:lstStyle/>
        <a:p>
          <a:r>
            <a:rPr lang="en-US" sz="800" dirty="0"/>
            <a:t>Association Rule Mining</a:t>
          </a:r>
        </a:p>
      </dgm:t>
    </dgm:pt>
    <dgm:pt modelId="{38997CF3-2503-429C-9E01-3402E3E0E7B5}" type="parTrans" cxnId="{C60B6B7D-7EE9-40A0-BDF6-2C0B68959CC8}">
      <dgm:prSet/>
      <dgm:spPr/>
      <dgm:t>
        <a:bodyPr/>
        <a:lstStyle/>
        <a:p>
          <a:endParaRPr lang="en-US"/>
        </a:p>
      </dgm:t>
    </dgm:pt>
    <dgm:pt modelId="{8F591717-DB4F-4149-8BCF-3D1F2145CDE2}" type="sibTrans" cxnId="{C60B6B7D-7EE9-40A0-BDF6-2C0B68959CC8}">
      <dgm:prSet/>
      <dgm:spPr/>
      <dgm:t>
        <a:bodyPr/>
        <a:lstStyle/>
        <a:p>
          <a:endParaRPr lang="en-US"/>
        </a:p>
      </dgm:t>
    </dgm:pt>
    <dgm:pt modelId="{0B44CB66-8205-45D4-80C1-684BCE994AA7}">
      <dgm:prSet phldrT="[Text]" custT="1"/>
      <dgm:spPr/>
      <dgm:t>
        <a:bodyPr/>
        <a:lstStyle/>
        <a:p>
          <a:r>
            <a:rPr lang="en-US" sz="800" dirty="0"/>
            <a:t>Decision Tree</a:t>
          </a:r>
        </a:p>
      </dgm:t>
    </dgm:pt>
    <dgm:pt modelId="{26B69D36-6265-49A9-8913-55DD25260A32}" type="parTrans" cxnId="{249C4E9B-AB12-414E-A857-FE41CEE3CDF3}">
      <dgm:prSet/>
      <dgm:spPr/>
      <dgm:t>
        <a:bodyPr/>
        <a:lstStyle/>
        <a:p>
          <a:endParaRPr lang="en-US"/>
        </a:p>
      </dgm:t>
    </dgm:pt>
    <dgm:pt modelId="{C35CA4C1-2BF3-466A-8399-69DE43819E5F}" type="sibTrans" cxnId="{249C4E9B-AB12-414E-A857-FE41CEE3CDF3}">
      <dgm:prSet/>
      <dgm:spPr/>
      <dgm:t>
        <a:bodyPr/>
        <a:lstStyle/>
        <a:p>
          <a:endParaRPr lang="en-US"/>
        </a:p>
      </dgm:t>
    </dgm:pt>
    <dgm:pt modelId="{F2DEE44F-6C36-4C77-9B31-92A5AB9D18D5}">
      <dgm:prSet phldrT="[Text]" custT="1"/>
      <dgm:spPr/>
      <dgm:t>
        <a:bodyPr/>
        <a:lstStyle/>
        <a:p>
          <a:r>
            <a:rPr lang="en-US" sz="700" dirty="0"/>
            <a:t>Validation</a:t>
          </a:r>
        </a:p>
      </dgm:t>
    </dgm:pt>
    <dgm:pt modelId="{D7408099-AE1A-4B92-BDD0-6EFB23BD581A}" type="parTrans" cxnId="{FDE2BB75-82F7-4C4F-97BF-B280A938F9AB}">
      <dgm:prSet/>
      <dgm:spPr/>
      <dgm:t>
        <a:bodyPr/>
        <a:lstStyle/>
        <a:p>
          <a:endParaRPr lang="en-US"/>
        </a:p>
      </dgm:t>
    </dgm:pt>
    <dgm:pt modelId="{B24E587C-45A4-47E5-BE03-0477D6BD410F}" type="sibTrans" cxnId="{FDE2BB75-82F7-4C4F-97BF-B280A938F9AB}">
      <dgm:prSet/>
      <dgm:spPr/>
      <dgm:t>
        <a:bodyPr/>
        <a:lstStyle/>
        <a:p>
          <a:endParaRPr lang="en-US"/>
        </a:p>
      </dgm:t>
    </dgm:pt>
    <dgm:pt modelId="{0D51ECDD-F72D-4498-9F21-74B3DA5EC8C5}">
      <dgm:prSet phldrT="[Text]" custT="1"/>
      <dgm:spPr/>
      <dgm:t>
        <a:bodyPr/>
        <a:lstStyle/>
        <a:p>
          <a:r>
            <a:rPr lang="en-US" sz="700" dirty="0"/>
            <a:t>Cross</a:t>
          </a:r>
          <a:r>
            <a:rPr lang="en-US" sz="1000" dirty="0"/>
            <a:t> </a:t>
          </a:r>
          <a:r>
            <a:rPr lang="en-US" sz="700" dirty="0"/>
            <a:t>Validation</a:t>
          </a:r>
        </a:p>
      </dgm:t>
    </dgm:pt>
    <dgm:pt modelId="{82778040-7AC0-40B0-844C-A600DFA8A54B}" type="parTrans" cxnId="{BF44610F-ABA4-48A0-BE7D-9CF0B2B7ECD7}">
      <dgm:prSet/>
      <dgm:spPr/>
      <dgm:t>
        <a:bodyPr/>
        <a:lstStyle/>
        <a:p>
          <a:endParaRPr lang="en-US"/>
        </a:p>
      </dgm:t>
    </dgm:pt>
    <dgm:pt modelId="{A0FCC620-B58B-459F-B5F8-AEFA6E74B9C2}" type="sibTrans" cxnId="{BF44610F-ABA4-48A0-BE7D-9CF0B2B7ECD7}">
      <dgm:prSet/>
      <dgm:spPr/>
      <dgm:t>
        <a:bodyPr/>
        <a:lstStyle/>
        <a:p>
          <a:endParaRPr lang="en-US"/>
        </a:p>
      </dgm:t>
    </dgm:pt>
    <dgm:pt modelId="{958F424A-9DB0-49EE-A15C-84809C2DB70D}">
      <dgm:prSet phldrT="[Text]" custT="1"/>
      <dgm:spPr/>
      <dgm:t>
        <a:bodyPr/>
        <a:lstStyle/>
        <a:p>
          <a:r>
            <a:rPr lang="en-US" sz="700" dirty="0"/>
            <a:t>Confusion Matrix</a:t>
          </a:r>
        </a:p>
      </dgm:t>
    </dgm:pt>
    <dgm:pt modelId="{08EFBF10-B38F-43C8-9473-7A4CE0455036}" type="parTrans" cxnId="{F56C3DEF-6B47-4872-B7BF-8B5430CD2828}">
      <dgm:prSet/>
      <dgm:spPr/>
      <dgm:t>
        <a:bodyPr/>
        <a:lstStyle/>
        <a:p>
          <a:endParaRPr lang="en-US"/>
        </a:p>
      </dgm:t>
    </dgm:pt>
    <dgm:pt modelId="{3AA5CA0D-4411-4F67-91B0-2711AC839811}" type="sibTrans" cxnId="{F56C3DEF-6B47-4872-B7BF-8B5430CD2828}">
      <dgm:prSet/>
      <dgm:spPr/>
      <dgm:t>
        <a:bodyPr/>
        <a:lstStyle/>
        <a:p>
          <a:endParaRPr lang="en-US"/>
        </a:p>
      </dgm:t>
    </dgm:pt>
    <dgm:pt modelId="{43D5A510-13A2-4839-8EFD-222AFD938E9F}">
      <dgm:prSet phldrT="[Text]" custT="1"/>
      <dgm:spPr/>
      <dgm:t>
        <a:bodyPr/>
        <a:lstStyle/>
        <a:p>
          <a:r>
            <a:rPr lang="en-US" sz="1000" dirty="0"/>
            <a:t>Clean</a:t>
          </a:r>
        </a:p>
      </dgm:t>
    </dgm:pt>
    <dgm:pt modelId="{8B2DEC04-120A-4FF8-846A-290506785700}" type="parTrans" cxnId="{FE75330A-3F81-495A-9D40-A96AD0FD432B}">
      <dgm:prSet/>
      <dgm:spPr/>
      <dgm:t>
        <a:bodyPr/>
        <a:lstStyle/>
        <a:p>
          <a:endParaRPr lang="en-US"/>
        </a:p>
      </dgm:t>
    </dgm:pt>
    <dgm:pt modelId="{F97DB4EA-FA38-45E5-9A67-A40C7D9DCA39}" type="sibTrans" cxnId="{FE75330A-3F81-495A-9D40-A96AD0FD432B}">
      <dgm:prSet/>
      <dgm:spPr/>
      <dgm:t>
        <a:bodyPr/>
        <a:lstStyle/>
        <a:p>
          <a:endParaRPr lang="en-US"/>
        </a:p>
      </dgm:t>
    </dgm:pt>
    <dgm:pt modelId="{8EA1FED0-F7F3-4785-BBE7-F622158E1C76}">
      <dgm:prSet phldrT="[Text]" custT="1"/>
      <dgm:spPr/>
      <dgm:t>
        <a:bodyPr/>
        <a:lstStyle/>
        <a:p>
          <a:r>
            <a:rPr lang="en-US" sz="800" dirty="0"/>
            <a:t>Clustering</a:t>
          </a:r>
        </a:p>
      </dgm:t>
    </dgm:pt>
    <dgm:pt modelId="{81FB6F82-B278-4E50-B680-F9DEFB579C0B}" type="parTrans" cxnId="{74C34257-0B49-4A66-80E6-D04F633D9A05}">
      <dgm:prSet/>
      <dgm:spPr/>
      <dgm:t>
        <a:bodyPr/>
        <a:lstStyle/>
        <a:p>
          <a:endParaRPr lang="en-US"/>
        </a:p>
      </dgm:t>
    </dgm:pt>
    <dgm:pt modelId="{4524638F-05B2-460D-A015-BF1BC6F69053}" type="sibTrans" cxnId="{74C34257-0B49-4A66-80E6-D04F633D9A05}">
      <dgm:prSet/>
      <dgm:spPr/>
      <dgm:t>
        <a:bodyPr/>
        <a:lstStyle/>
        <a:p>
          <a:endParaRPr lang="en-US"/>
        </a:p>
      </dgm:t>
    </dgm:pt>
    <dgm:pt modelId="{F69FACAC-2F10-4956-97AE-D0A42A123B13}">
      <dgm:prSet phldrT="[Text]" custT="1"/>
      <dgm:spPr/>
      <dgm:t>
        <a:bodyPr/>
        <a:lstStyle/>
        <a:p>
          <a:r>
            <a:rPr lang="en-US" sz="700" dirty="0"/>
            <a:t>Error</a:t>
          </a:r>
        </a:p>
      </dgm:t>
    </dgm:pt>
    <dgm:pt modelId="{EE1AC37B-DEE9-4DE2-9B97-5B87F3A3B291}" type="parTrans" cxnId="{F041A00E-5216-432F-8F4B-CED228F6E437}">
      <dgm:prSet/>
      <dgm:spPr/>
      <dgm:t>
        <a:bodyPr/>
        <a:lstStyle/>
        <a:p>
          <a:endParaRPr lang="en-US"/>
        </a:p>
      </dgm:t>
    </dgm:pt>
    <dgm:pt modelId="{51E64577-8573-4487-BA0A-65D6A61D373E}" type="sibTrans" cxnId="{F041A00E-5216-432F-8F4B-CED228F6E437}">
      <dgm:prSet/>
      <dgm:spPr/>
      <dgm:t>
        <a:bodyPr/>
        <a:lstStyle/>
        <a:p>
          <a:endParaRPr lang="en-US"/>
        </a:p>
      </dgm:t>
    </dgm:pt>
    <dgm:pt modelId="{4EA85842-944A-48F1-82C1-CF2159900B03}">
      <dgm:prSet phldrT="[Text]" custT="1"/>
      <dgm:spPr/>
      <dgm:t>
        <a:bodyPr/>
        <a:lstStyle/>
        <a:p>
          <a:r>
            <a:rPr lang="en-US" sz="700" dirty="0"/>
            <a:t>Accuracy</a:t>
          </a:r>
        </a:p>
      </dgm:t>
    </dgm:pt>
    <dgm:pt modelId="{0FA67241-FDAC-473E-8901-B927F0A76FC6}" type="parTrans" cxnId="{23F040C4-585C-486D-9616-12808001CAF4}">
      <dgm:prSet/>
      <dgm:spPr/>
      <dgm:t>
        <a:bodyPr/>
        <a:lstStyle/>
        <a:p>
          <a:endParaRPr lang="en-US"/>
        </a:p>
      </dgm:t>
    </dgm:pt>
    <dgm:pt modelId="{11F676D1-0BD9-4DB0-84BD-A0F8328CE092}" type="sibTrans" cxnId="{23F040C4-585C-486D-9616-12808001CAF4}">
      <dgm:prSet/>
      <dgm:spPr/>
      <dgm:t>
        <a:bodyPr/>
        <a:lstStyle/>
        <a:p>
          <a:endParaRPr lang="en-US"/>
        </a:p>
      </dgm:t>
    </dgm:pt>
    <dgm:pt modelId="{9DA5AA4C-A686-45A4-A2A8-08648733D504}">
      <dgm:prSet phldrT="[Text]" custT="1"/>
      <dgm:spPr/>
      <dgm:t>
        <a:bodyPr/>
        <a:lstStyle/>
        <a:p>
          <a:r>
            <a:rPr lang="en-US" sz="700" dirty="0"/>
            <a:t>f scores</a:t>
          </a:r>
        </a:p>
      </dgm:t>
    </dgm:pt>
    <dgm:pt modelId="{D7217943-CA9A-470B-801B-7AF652F16D34}" type="parTrans" cxnId="{4E636D2D-484A-4E04-A60D-453A7178C463}">
      <dgm:prSet/>
      <dgm:spPr/>
      <dgm:t>
        <a:bodyPr/>
        <a:lstStyle/>
        <a:p>
          <a:endParaRPr lang="en-US"/>
        </a:p>
      </dgm:t>
    </dgm:pt>
    <dgm:pt modelId="{330CD3E9-A1F2-4138-839F-858648FB03DD}" type="sibTrans" cxnId="{4E636D2D-484A-4E04-A60D-453A7178C463}">
      <dgm:prSet/>
      <dgm:spPr/>
      <dgm:t>
        <a:bodyPr/>
        <a:lstStyle/>
        <a:p>
          <a:endParaRPr lang="en-US"/>
        </a:p>
      </dgm:t>
    </dgm:pt>
    <dgm:pt modelId="{D5432FD1-A15B-465A-BEB2-1434DDBBF919}">
      <dgm:prSet phldrT="[Text]" custT="1"/>
      <dgm:spPr/>
      <dgm:t>
        <a:bodyPr/>
        <a:lstStyle/>
        <a:p>
          <a:r>
            <a:rPr lang="en-US" sz="700" dirty="0"/>
            <a:t>Outcome</a:t>
          </a:r>
        </a:p>
      </dgm:t>
    </dgm:pt>
    <dgm:pt modelId="{B6B75FC2-B391-417F-BBA3-42F5459D8EE2}" type="parTrans" cxnId="{2D5795BA-E2D6-40D0-88DD-C7D6EEE5BCB1}">
      <dgm:prSet/>
      <dgm:spPr/>
      <dgm:t>
        <a:bodyPr/>
        <a:lstStyle/>
        <a:p>
          <a:endParaRPr lang="en-US"/>
        </a:p>
      </dgm:t>
    </dgm:pt>
    <dgm:pt modelId="{E9A8100D-FBA5-4DC4-B7AA-84AB16428EC5}" type="sibTrans" cxnId="{2D5795BA-E2D6-40D0-88DD-C7D6EEE5BCB1}">
      <dgm:prSet/>
      <dgm:spPr/>
      <dgm:t>
        <a:bodyPr/>
        <a:lstStyle/>
        <a:p>
          <a:endParaRPr lang="en-US"/>
        </a:p>
      </dgm:t>
    </dgm:pt>
    <dgm:pt modelId="{CCBB9B1D-69F0-48B8-8A9D-AE93421FA53D}">
      <dgm:prSet phldrT="[Text]" custT="1"/>
      <dgm:spPr/>
      <dgm:t>
        <a:bodyPr/>
        <a:lstStyle/>
        <a:p>
          <a:r>
            <a:rPr lang="en-US" sz="700" b="0" i="0" dirty="0"/>
            <a:t>↑ </a:t>
          </a:r>
          <a:r>
            <a:rPr lang="en-US" sz="700" dirty="0"/>
            <a:t>in collaboratives</a:t>
          </a:r>
        </a:p>
      </dgm:t>
    </dgm:pt>
    <dgm:pt modelId="{C19A77E9-9B62-4398-BFED-1E53C3F968D9}" type="parTrans" cxnId="{19219299-33C5-4FF6-A952-AE989285C008}">
      <dgm:prSet/>
      <dgm:spPr/>
      <dgm:t>
        <a:bodyPr/>
        <a:lstStyle/>
        <a:p>
          <a:endParaRPr lang="en-US"/>
        </a:p>
      </dgm:t>
    </dgm:pt>
    <dgm:pt modelId="{F91FB86F-D3FE-4AF4-9775-B81B6E398E5C}" type="sibTrans" cxnId="{19219299-33C5-4FF6-A952-AE989285C008}">
      <dgm:prSet/>
      <dgm:spPr/>
      <dgm:t>
        <a:bodyPr/>
        <a:lstStyle/>
        <a:p>
          <a:endParaRPr lang="en-US"/>
        </a:p>
      </dgm:t>
    </dgm:pt>
    <dgm:pt modelId="{E6CCD15C-5697-46AB-84C1-FA32AFD68451}">
      <dgm:prSet phldrT="[Text]" custT="1"/>
      <dgm:spPr/>
      <dgm:t>
        <a:bodyPr/>
        <a:lstStyle/>
        <a:p>
          <a:r>
            <a:rPr lang="en-US" sz="700" dirty="0"/>
            <a:t>Public vs Private land</a:t>
          </a:r>
        </a:p>
      </dgm:t>
    </dgm:pt>
    <dgm:pt modelId="{7A59A0C7-CD79-4A25-BE5A-D052E086D121}" type="parTrans" cxnId="{6A8CD5AF-7AED-4DD7-9E9A-E093286E675A}">
      <dgm:prSet/>
      <dgm:spPr/>
      <dgm:t>
        <a:bodyPr/>
        <a:lstStyle/>
        <a:p>
          <a:endParaRPr lang="en-US"/>
        </a:p>
      </dgm:t>
    </dgm:pt>
    <dgm:pt modelId="{DE84822D-EF21-428A-8806-0F073CE7B0AF}" type="sibTrans" cxnId="{6A8CD5AF-7AED-4DD7-9E9A-E093286E675A}">
      <dgm:prSet/>
      <dgm:spPr/>
      <dgm:t>
        <a:bodyPr/>
        <a:lstStyle/>
        <a:p>
          <a:endParaRPr lang="en-US"/>
        </a:p>
      </dgm:t>
    </dgm:pt>
    <dgm:pt modelId="{0011E2C9-A0B6-464F-908F-5F1E04608606}">
      <dgm:prSet phldrT="[Text]" custT="1"/>
      <dgm:spPr/>
      <dgm:t>
        <a:bodyPr/>
        <a:lstStyle/>
        <a:p>
          <a:r>
            <a:rPr lang="en-US" sz="700" dirty="0"/>
            <a:t>Experience of collaboratives</a:t>
          </a:r>
        </a:p>
      </dgm:t>
    </dgm:pt>
    <dgm:pt modelId="{2DF78A38-E113-4788-A710-594A25101AF1}" type="parTrans" cxnId="{F555FD30-6205-40E2-88FB-209C8A4965BE}">
      <dgm:prSet/>
      <dgm:spPr/>
      <dgm:t>
        <a:bodyPr/>
        <a:lstStyle/>
        <a:p>
          <a:endParaRPr lang="en-US"/>
        </a:p>
      </dgm:t>
    </dgm:pt>
    <dgm:pt modelId="{4D66D9AF-1EC7-464C-BCCE-C1CD0CCBABCC}" type="sibTrans" cxnId="{F555FD30-6205-40E2-88FB-209C8A4965BE}">
      <dgm:prSet/>
      <dgm:spPr/>
      <dgm:t>
        <a:bodyPr/>
        <a:lstStyle/>
        <a:p>
          <a:endParaRPr lang="en-US"/>
        </a:p>
      </dgm:t>
    </dgm:pt>
    <dgm:pt modelId="{B4510467-D04B-4174-8813-200884FAF8E2}" type="pres">
      <dgm:prSet presAssocID="{FEE4B80C-BC70-4579-A248-9785AE77E6D1}" presName="Name0" presStyleCnt="0">
        <dgm:presLayoutVars>
          <dgm:dir/>
          <dgm:resizeHandles val="exact"/>
        </dgm:presLayoutVars>
      </dgm:prSet>
      <dgm:spPr/>
    </dgm:pt>
    <dgm:pt modelId="{549DB999-C47E-4162-AC7D-4214B93248D1}" type="pres">
      <dgm:prSet presAssocID="{742C9301-CC34-48A0-BE8F-5375FCA540F2}" presName="composite" presStyleCnt="0"/>
      <dgm:spPr/>
    </dgm:pt>
    <dgm:pt modelId="{729F0CBC-1EBA-41C9-B7B1-39634092B52D}" type="pres">
      <dgm:prSet presAssocID="{742C9301-CC34-48A0-BE8F-5375FCA540F2}" presName="imagSh" presStyleLbl="b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7D5B078B-F440-4026-96DF-532A59BF2A54}" type="pres">
      <dgm:prSet presAssocID="{742C9301-CC34-48A0-BE8F-5375FCA540F2}" presName="txNode" presStyleLbl="node1" presStyleIdx="0" presStyleCnt="4" custScaleY="105921">
        <dgm:presLayoutVars>
          <dgm:bulletEnabled val="1"/>
        </dgm:presLayoutVars>
      </dgm:prSet>
      <dgm:spPr/>
    </dgm:pt>
    <dgm:pt modelId="{9E36C300-3212-476A-BD78-9BAD65DA1D06}" type="pres">
      <dgm:prSet presAssocID="{BD385243-DFC0-4DEE-9278-CF8A31068922}" presName="sibTrans" presStyleLbl="sibTrans2D1" presStyleIdx="0" presStyleCnt="3"/>
      <dgm:spPr/>
    </dgm:pt>
    <dgm:pt modelId="{FD747EE8-C9E4-4520-A616-95B3E3AE6C9A}" type="pres">
      <dgm:prSet presAssocID="{BD385243-DFC0-4DEE-9278-CF8A31068922}" presName="connTx" presStyleLbl="sibTrans2D1" presStyleIdx="0" presStyleCnt="3"/>
      <dgm:spPr/>
    </dgm:pt>
    <dgm:pt modelId="{045E391D-74E3-4E7D-BBD5-D56E610FE128}" type="pres">
      <dgm:prSet presAssocID="{E6968670-B35B-48C7-A464-D9173855535E}" presName="composite" presStyleCnt="0"/>
      <dgm:spPr/>
    </dgm:pt>
    <dgm:pt modelId="{9C2DDC62-CDEA-4701-B52A-5395537CAAE4}" type="pres">
      <dgm:prSet presAssocID="{E6968670-B35B-48C7-A464-D9173855535E}" presName="imagSh" presStyleLbl="b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E89F07D-2660-4A7B-BD4F-09998F9EF3C4}" type="pres">
      <dgm:prSet presAssocID="{E6968670-B35B-48C7-A464-D9173855535E}" presName="txNode" presStyleLbl="node1" presStyleIdx="1" presStyleCnt="4">
        <dgm:presLayoutVars>
          <dgm:bulletEnabled val="1"/>
        </dgm:presLayoutVars>
      </dgm:prSet>
      <dgm:spPr/>
    </dgm:pt>
    <dgm:pt modelId="{9C1CCEA9-6866-4E5A-A262-A158ACE1AEFF}" type="pres">
      <dgm:prSet presAssocID="{33243AF3-464B-4458-A000-0D2841962A51}" presName="sibTrans" presStyleLbl="sibTrans2D1" presStyleIdx="1" presStyleCnt="3"/>
      <dgm:spPr/>
    </dgm:pt>
    <dgm:pt modelId="{DA4D5341-05D0-4D39-BD43-AF5585FB3679}" type="pres">
      <dgm:prSet presAssocID="{33243AF3-464B-4458-A000-0D2841962A51}" presName="connTx" presStyleLbl="sibTrans2D1" presStyleIdx="1" presStyleCnt="3"/>
      <dgm:spPr/>
    </dgm:pt>
    <dgm:pt modelId="{8A27DA63-A60B-4C67-9A29-690B4E0245C2}" type="pres">
      <dgm:prSet presAssocID="{F2DEE44F-6C36-4C77-9B31-92A5AB9D18D5}" presName="composite" presStyleCnt="0"/>
      <dgm:spPr/>
    </dgm:pt>
    <dgm:pt modelId="{D41F3EDA-15E2-44BD-BDBB-A5BD03536EE7}" type="pres">
      <dgm:prSet presAssocID="{F2DEE44F-6C36-4C77-9B31-92A5AB9D18D5}" presName="imagSh" presStyleLbl="bgImgPlace1" presStyleIdx="2" presStyleCnt="4" custScaleX="10414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CBC5161A-A8C6-47CC-B1BA-8DDAC30774F4}" type="pres">
      <dgm:prSet presAssocID="{F2DEE44F-6C36-4C77-9B31-92A5AB9D18D5}" presName="txNode" presStyleLbl="node1" presStyleIdx="2" presStyleCnt="4">
        <dgm:presLayoutVars>
          <dgm:bulletEnabled val="1"/>
        </dgm:presLayoutVars>
      </dgm:prSet>
      <dgm:spPr/>
    </dgm:pt>
    <dgm:pt modelId="{F36BFEE2-150C-4CCC-91AA-7F53D4922B57}" type="pres">
      <dgm:prSet presAssocID="{B24E587C-45A4-47E5-BE03-0477D6BD410F}" presName="sibTrans" presStyleLbl="sibTrans2D1" presStyleIdx="2" presStyleCnt="3"/>
      <dgm:spPr/>
    </dgm:pt>
    <dgm:pt modelId="{FAC4C50F-D0A8-4229-9D6C-E8EF12650998}" type="pres">
      <dgm:prSet presAssocID="{B24E587C-45A4-47E5-BE03-0477D6BD410F}" presName="connTx" presStyleLbl="sibTrans2D1" presStyleIdx="2" presStyleCnt="3"/>
      <dgm:spPr/>
    </dgm:pt>
    <dgm:pt modelId="{76ECBBAB-0F56-4E64-8538-711A5C65F656}" type="pres">
      <dgm:prSet presAssocID="{D5432FD1-A15B-465A-BEB2-1434DDBBF919}" presName="composite" presStyleCnt="0"/>
      <dgm:spPr/>
    </dgm:pt>
    <dgm:pt modelId="{B64D9606-38CC-4A57-83BD-ABB3101254C3}" type="pres">
      <dgm:prSet presAssocID="{D5432FD1-A15B-465A-BEB2-1434DDBBF919}" presName="imagSh" presStyleLbl="b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6C2B763-798A-4CCD-B4B7-EEE871C06A46}" type="pres">
      <dgm:prSet presAssocID="{D5432FD1-A15B-465A-BEB2-1434DDBBF919}" presName="txNode" presStyleLbl="node1" presStyleIdx="3" presStyleCnt="4">
        <dgm:presLayoutVars>
          <dgm:bulletEnabled val="1"/>
        </dgm:presLayoutVars>
      </dgm:prSet>
      <dgm:spPr/>
    </dgm:pt>
  </dgm:ptLst>
  <dgm:cxnLst>
    <dgm:cxn modelId="{07991C07-EEEB-4F4F-8AC8-24070D3FCD70}" type="presOf" srcId="{4EA85842-944A-48F1-82C1-CF2159900B03}" destId="{CBC5161A-A8C6-47CC-B1BA-8DDAC30774F4}" srcOrd="0" destOrd="4" presId="urn:microsoft.com/office/officeart/2005/8/layout/hProcess10"/>
    <dgm:cxn modelId="{9029F509-B94D-4D2C-9A85-0B3746CEBEC9}" srcId="{FEE4B80C-BC70-4579-A248-9785AE77E6D1}" destId="{742C9301-CC34-48A0-BE8F-5375FCA540F2}" srcOrd="0" destOrd="0" parTransId="{DA4842A3-2323-47F2-BB46-1D3716ECDA5B}" sibTransId="{BD385243-DFC0-4DEE-9278-CF8A31068922}"/>
    <dgm:cxn modelId="{FE75330A-3F81-495A-9D40-A96AD0FD432B}" srcId="{742C9301-CC34-48A0-BE8F-5375FCA540F2}" destId="{43D5A510-13A2-4839-8EFD-222AFD938E9F}" srcOrd="2" destOrd="0" parTransId="{8B2DEC04-120A-4FF8-846A-290506785700}" sibTransId="{F97DB4EA-FA38-45E5-9A67-A40C7D9DCA39}"/>
    <dgm:cxn modelId="{1D96E60D-4134-4510-8CF9-02B6785BBFC9}" type="presOf" srcId="{8EA1FED0-F7F3-4785-BBE7-F622158E1C76}" destId="{9E89F07D-2660-4A7B-BD4F-09998F9EF3C4}" srcOrd="0" destOrd="3" presId="urn:microsoft.com/office/officeart/2005/8/layout/hProcess10"/>
    <dgm:cxn modelId="{F041A00E-5216-432F-8F4B-CED228F6E437}" srcId="{F2DEE44F-6C36-4C77-9B31-92A5AB9D18D5}" destId="{F69FACAC-2F10-4956-97AE-D0A42A123B13}" srcOrd="2" destOrd="0" parTransId="{EE1AC37B-DEE9-4DE2-9B97-5B87F3A3B291}" sibTransId="{51E64577-8573-4487-BA0A-65D6A61D373E}"/>
    <dgm:cxn modelId="{BF44610F-ABA4-48A0-BE7D-9CF0B2B7ECD7}" srcId="{F2DEE44F-6C36-4C77-9B31-92A5AB9D18D5}" destId="{0D51ECDD-F72D-4498-9F21-74B3DA5EC8C5}" srcOrd="0" destOrd="0" parTransId="{82778040-7AC0-40B0-844C-A600DFA8A54B}" sibTransId="{A0FCC620-B58B-459F-B5F8-AEFA6E74B9C2}"/>
    <dgm:cxn modelId="{E6C8D619-A131-4936-82A3-5C1C716F99BA}" srcId="{742C9301-CC34-48A0-BE8F-5375FCA540F2}" destId="{CC4A2AC1-2221-448C-8815-3C8260F67EC4}" srcOrd="1" destOrd="0" parTransId="{2662DF22-54BB-4B78-A40A-B896768088B9}" sibTransId="{5B9513D2-6C13-4273-9364-9596BE39B7B0}"/>
    <dgm:cxn modelId="{BEEA8D23-1041-4233-BADC-A0D52EDDD61F}" type="presOf" srcId="{9DA5AA4C-A686-45A4-A2A8-08648733D504}" destId="{CBC5161A-A8C6-47CC-B1BA-8DDAC30774F4}" srcOrd="0" destOrd="5" presId="urn:microsoft.com/office/officeart/2005/8/layout/hProcess10"/>
    <dgm:cxn modelId="{3D540B24-B3B1-4247-A994-B7E4BD410C6E}" type="presOf" srcId="{33243AF3-464B-4458-A000-0D2841962A51}" destId="{DA4D5341-05D0-4D39-BD43-AF5585FB3679}" srcOrd="1" destOrd="0" presId="urn:microsoft.com/office/officeart/2005/8/layout/hProcess10"/>
    <dgm:cxn modelId="{BD92AC24-1886-47EF-8A84-4AFBE7A5C608}" type="presOf" srcId="{BD385243-DFC0-4DEE-9278-CF8A31068922}" destId="{9E36C300-3212-476A-BD78-9BAD65DA1D06}" srcOrd="0" destOrd="0" presId="urn:microsoft.com/office/officeart/2005/8/layout/hProcess10"/>
    <dgm:cxn modelId="{34ECDB27-8212-4480-BA4D-3DFF704324D3}" type="presOf" srcId="{BD385243-DFC0-4DEE-9278-CF8A31068922}" destId="{FD747EE8-C9E4-4520-A616-95B3E3AE6C9A}" srcOrd="1" destOrd="0" presId="urn:microsoft.com/office/officeart/2005/8/layout/hProcess10"/>
    <dgm:cxn modelId="{4E636D2D-484A-4E04-A60D-453A7178C463}" srcId="{F2DEE44F-6C36-4C77-9B31-92A5AB9D18D5}" destId="{9DA5AA4C-A686-45A4-A2A8-08648733D504}" srcOrd="4" destOrd="0" parTransId="{D7217943-CA9A-470B-801B-7AF652F16D34}" sibTransId="{330CD3E9-A1F2-4138-839F-858648FB03DD}"/>
    <dgm:cxn modelId="{F555FD30-6205-40E2-88FB-209C8A4965BE}" srcId="{D5432FD1-A15B-465A-BEB2-1434DDBBF919}" destId="{0011E2C9-A0B6-464F-908F-5F1E04608606}" srcOrd="2" destOrd="0" parTransId="{2DF78A38-E113-4788-A710-594A25101AF1}" sibTransId="{4D66D9AF-1EC7-464C-BCCE-C1CD0CCBABCC}"/>
    <dgm:cxn modelId="{E20B9833-133A-4715-8A4C-DE6913B331D1}" type="presOf" srcId="{43D5A510-13A2-4839-8EFD-222AFD938E9F}" destId="{7D5B078B-F440-4026-96DF-532A59BF2A54}" srcOrd="0" destOrd="3" presId="urn:microsoft.com/office/officeart/2005/8/layout/hProcess10"/>
    <dgm:cxn modelId="{E356123C-F7FC-422B-AE3A-AE3C00D235A5}" type="presOf" srcId="{0011E2C9-A0B6-464F-908F-5F1E04608606}" destId="{86C2B763-798A-4CCD-B4B7-EEE871C06A46}" srcOrd="0" destOrd="3" presId="urn:microsoft.com/office/officeart/2005/8/layout/hProcess10"/>
    <dgm:cxn modelId="{3C01663E-19E0-4104-9D67-0E28780A7D32}" type="presOf" srcId="{0D51ECDD-F72D-4498-9F21-74B3DA5EC8C5}" destId="{CBC5161A-A8C6-47CC-B1BA-8DDAC30774F4}" srcOrd="0" destOrd="1" presId="urn:microsoft.com/office/officeart/2005/8/layout/hProcess10"/>
    <dgm:cxn modelId="{20C0983E-EC8C-404F-8103-DD9FE176CC32}" srcId="{742C9301-CC34-48A0-BE8F-5375FCA540F2}" destId="{05B5C4BF-7FF5-4BC6-B439-0B99FA5E9492}" srcOrd="0" destOrd="0" parTransId="{5AD68692-E83D-486A-8C23-44C38CD19004}" sibTransId="{E1CD65CF-FCD0-4F79-B1D5-5325B1E269B9}"/>
    <dgm:cxn modelId="{F752BD3F-B3AA-4C92-A561-422D4EBE8B5E}" type="presOf" srcId="{B24E587C-45A4-47E5-BE03-0477D6BD410F}" destId="{F36BFEE2-150C-4CCC-91AA-7F53D4922B57}" srcOrd="0" destOrd="0" presId="urn:microsoft.com/office/officeart/2005/8/layout/hProcess10"/>
    <dgm:cxn modelId="{F54A7941-0398-4139-8AB5-64C10795F55A}" type="presOf" srcId="{0B44CB66-8205-45D4-80C1-684BCE994AA7}" destId="{9E89F07D-2660-4A7B-BD4F-09998F9EF3C4}" srcOrd="0" destOrd="2" presId="urn:microsoft.com/office/officeart/2005/8/layout/hProcess10"/>
    <dgm:cxn modelId="{0993DB43-DE41-49E4-B1E8-2B4144D53151}" type="presOf" srcId="{F2DEE44F-6C36-4C77-9B31-92A5AB9D18D5}" destId="{CBC5161A-A8C6-47CC-B1BA-8DDAC30774F4}" srcOrd="0" destOrd="0" presId="urn:microsoft.com/office/officeart/2005/8/layout/hProcess10"/>
    <dgm:cxn modelId="{351A4D6B-A7B3-4DB6-901C-7D5EFFFCEBAA}" srcId="{FEE4B80C-BC70-4579-A248-9785AE77E6D1}" destId="{E6968670-B35B-48C7-A464-D9173855535E}" srcOrd="1" destOrd="0" parTransId="{7C74F32F-8B9C-4B3A-8173-6D10F9EF325E}" sibTransId="{33243AF3-464B-4458-A000-0D2841962A51}"/>
    <dgm:cxn modelId="{E4A4CD6B-0C25-481A-BA4A-E51A03011A5E}" type="presOf" srcId="{CCBB9B1D-69F0-48B8-8A9D-AE93421FA53D}" destId="{86C2B763-798A-4CCD-B4B7-EEE871C06A46}" srcOrd="0" destOrd="1" presId="urn:microsoft.com/office/officeart/2005/8/layout/hProcess10"/>
    <dgm:cxn modelId="{8E8E776E-512E-4934-9FC1-0DABC1ECBA4D}" type="presOf" srcId="{CC4A2AC1-2221-448C-8815-3C8260F67EC4}" destId="{7D5B078B-F440-4026-96DF-532A59BF2A54}" srcOrd="0" destOrd="2" presId="urn:microsoft.com/office/officeart/2005/8/layout/hProcess10"/>
    <dgm:cxn modelId="{27C27855-C16C-4020-9AAC-877DA6D18C38}" type="presOf" srcId="{FEE4B80C-BC70-4579-A248-9785AE77E6D1}" destId="{B4510467-D04B-4174-8813-200884FAF8E2}" srcOrd="0" destOrd="0" presId="urn:microsoft.com/office/officeart/2005/8/layout/hProcess10"/>
    <dgm:cxn modelId="{FDE2BB75-82F7-4C4F-97BF-B280A938F9AB}" srcId="{FEE4B80C-BC70-4579-A248-9785AE77E6D1}" destId="{F2DEE44F-6C36-4C77-9B31-92A5AB9D18D5}" srcOrd="2" destOrd="0" parTransId="{D7408099-AE1A-4B92-BDD0-6EFB23BD581A}" sibTransId="{B24E587C-45A4-47E5-BE03-0477D6BD410F}"/>
    <dgm:cxn modelId="{74C34257-0B49-4A66-80E6-D04F633D9A05}" srcId="{E6968670-B35B-48C7-A464-D9173855535E}" destId="{8EA1FED0-F7F3-4785-BBE7-F622158E1C76}" srcOrd="2" destOrd="0" parTransId="{81FB6F82-B278-4E50-B680-F9DEFB579C0B}" sibTransId="{4524638F-05B2-460D-A015-BF1BC6F69053}"/>
    <dgm:cxn modelId="{C60B6B7D-7EE9-40A0-BDF6-2C0B68959CC8}" srcId="{E6968670-B35B-48C7-A464-D9173855535E}" destId="{BCADC29F-6C8F-4BCB-9961-1DC314C10EFE}" srcOrd="0" destOrd="0" parTransId="{38997CF3-2503-429C-9E01-3402E3E0E7B5}" sibTransId="{8F591717-DB4F-4149-8BCF-3D1F2145CDE2}"/>
    <dgm:cxn modelId="{9BF9A98E-15C1-487C-A3F6-324A53CA51E2}" type="presOf" srcId="{05B5C4BF-7FF5-4BC6-B439-0B99FA5E9492}" destId="{7D5B078B-F440-4026-96DF-532A59BF2A54}" srcOrd="0" destOrd="1" presId="urn:microsoft.com/office/officeart/2005/8/layout/hProcess10"/>
    <dgm:cxn modelId="{19219299-33C5-4FF6-A952-AE989285C008}" srcId="{D5432FD1-A15B-465A-BEB2-1434DDBBF919}" destId="{CCBB9B1D-69F0-48B8-8A9D-AE93421FA53D}" srcOrd="0" destOrd="0" parTransId="{C19A77E9-9B62-4398-BFED-1E53C3F968D9}" sibTransId="{F91FB86F-D3FE-4AF4-9775-B81B6E398E5C}"/>
    <dgm:cxn modelId="{D77F699A-7302-48B7-8387-0FF1DD589ACF}" type="presOf" srcId="{742C9301-CC34-48A0-BE8F-5375FCA540F2}" destId="{7D5B078B-F440-4026-96DF-532A59BF2A54}" srcOrd="0" destOrd="0" presId="urn:microsoft.com/office/officeart/2005/8/layout/hProcess10"/>
    <dgm:cxn modelId="{249C4E9B-AB12-414E-A857-FE41CEE3CDF3}" srcId="{E6968670-B35B-48C7-A464-D9173855535E}" destId="{0B44CB66-8205-45D4-80C1-684BCE994AA7}" srcOrd="1" destOrd="0" parTransId="{26B69D36-6265-49A9-8913-55DD25260A32}" sibTransId="{C35CA4C1-2BF3-466A-8399-69DE43819E5F}"/>
    <dgm:cxn modelId="{EAFBF9A1-9116-4B5C-BB2C-9D50501A748F}" type="presOf" srcId="{958F424A-9DB0-49EE-A15C-84809C2DB70D}" destId="{CBC5161A-A8C6-47CC-B1BA-8DDAC30774F4}" srcOrd="0" destOrd="2" presId="urn:microsoft.com/office/officeart/2005/8/layout/hProcess10"/>
    <dgm:cxn modelId="{27D4EEAB-DA8A-4CA3-B87D-0E1295D7245A}" type="presOf" srcId="{B24E587C-45A4-47E5-BE03-0477D6BD410F}" destId="{FAC4C50F-D0A8-4229-9D6C-E8EF12650998}" srcOrd="1" destOrd="0" presId="urn:microsoft.com/office/officeart/2005/8/layout/hProcess10"/>
    <dgm:cxn modelId="{E5A727AF-38FD-4E8F-A491-6FA4314167B0}" type="presOf" srcId="{33243AF3-464B-4458-A000-0D2841962A51}" destId="{9C1CCEA9-6866-4E5A-A262-A158ACE1AEFF}" srcOrd="0" destOrd="0" presId="urn:microsoft.com/office/officeart/2005/8/layout/hProcess10"/>
    <dgm:cxn modelId="{6A8CD5AF-7AED-4DD7-9E9A-E093286E675A}" srcId="{D5432FD1-A15B-465A-BEB2-1434DDBBF919}" destId="{E6CCD15C-5697-46AB-84C1-FA32AFD68451}" srcOrd="1" destOrd="0" parTransId="{7A59A0C7-CD79-4A25-BE5A-D052E086D121}" sibTransId="{DE84822D-EF21-428A-8806-0F073CE7B0AF}"/>
    <dgm:cxn modelId="{2D5795BA-E2D6-40D0-88DD-C7D6EEE5BCB1}" srcId="{FEE4B80C-BC70-4579-A248-9785AE77E6D1}" destId="{D5432FD1-A15B-465A-BEB2-1434DDBBF919}" srcOrd="3" destOrd="0" parTransId="{B6B75FC2-B391-417F-BBA3-42F5459D8EE2}" sibTransId="{E9A8100D-FBA5-4DC4-B7AA-84AB16428EC5}"/>
    <dgm:cxn modelId="{C4D321C3-19AD-45C4-924A-1068C24C4FFD}" type="presOf" srcId="{E6CCD15C-5697-46AB-84C1-FA32AFD68451}" destId="{86C2B763-798A-4CCD-B4B7-EEE871C06A46}" srcOrd="0" destOrd="2" presId="urn:microsoft.com/office/officeart/2005/8/layout/hProcess10"/>
    <dgm:cxn modelId="{23F040C4-585C-486D-9616-12808001CAF4}" srcId="{F2DEE44F-6C36-4C77-9B31-92A5AB9D18D5}" destId="{4EA85842-944A-48F1-82C1-CF2159900B03}" srcOrd="3" destOrd="0" parTransId="{0FA67241-FDAC-473E-8901-B927F0A76FC6}" sibTransId="{11F676D1-0BD9-4DB0-84BD-A0F8328CE092}"/>
    <dgm:cxn modelId="{92AD65E4-E7F4-4336-A79C-52E031CF600B}" type="presOf" srcId="{E6968670-B35B-48C7-A464-D9173855535E}" destId="{9E89F07D-2660-4A7B-BD4F-09998F9EF3C4}" srcOrd="0" destOrd="0" presId="urn:microsoft.com/office/officeart/2005/8/layout/hProcess10"/>
    <dgm:cxn modelId="{F56C3DEF-6B47-4872-B7BF-8B5430CD2828}" srcId="{F2DEE44F-6C36-4C77-9B31-92A5AB9D18D5}" destId="{958F424A-9DB0-49EE-A15C-84809C2DB70D}" srcOrd="1" destOrd="0" parTransId="{08EFBF10-B38F-43C8-9473-7A4CE0455036}" sibTransId="{3AA5CA0D-4411-4F67-91B0-2711AC839811}"/>
    <dgm:cxn modelId="{536312F3-00EE-4A72-86C3-1BC279147CB5}" type="presOf" srcId="{D5432FD1-A15B-465A-BEB2-1434DDBBF919}" destId="{86C2B763-798A-4CCD-B4B7-EEE871C06A46}" srcOrd="0" destOrd="0" presId="urn:microsoft.com/office/officeart/2005/8/layout/hProcess10"/>
    <dgm:cxn modelId="{F6EE09F4-3351-45C0-A039-97AAA71EBFFD}" type="presOf" srcId="{BCADC29F-6C8F-4BCB-9961-1DC314C10EFE}" destId="{9E89F07D-2660-4A7B-BD4F-09998F9EF3C4}" srcOrd="0" destOrd="1" presId="urn:microsoft.com/office/officeart/2005/8/layout/hProcess10"/>
    <dgm:cxn modelId="{A6D2D9F5-06D2-4B4F-82BF-09DDD6F9D569}" type="presOf" srcId="{F69FACAC-2F10-4956-97AE-D0A42A123B13}" destId="{CBC5161A-A8C6-47CC-B1BA-8DDAC30774F4}" srcOrd="0" destOrd="3" presId="urn:microsoft.com/office/officeart/2005/8/layout/hProcess10"/>
    <dgm:cxn modelId="{EBEBE93F-79DE-4292-9BEE-BD9BCA6E8306}" type="presParOf" srcId="{B4510467-D04B-4174-8813-200884FAF8E2}" destId="{549DB999-C47E-4162-AC7D-4214B93248D1}" srcOrd="0" destOrd="0" presId="urn:microsoft.com/office/officeart/2005/8/layout/hProcess10"/>
    <dgm:cxn modelId="{6463AC61-D24F-43E1-915F-EE86C1B84D37}" type="presParOf" srcId="{549DB999-C47E-4162-AC7D-4214B93248D1}" destId="{729F0CBC-1EBA-41C9-B7B1-39634092B52D}" srcOrd="0" destOrd="0" presId="urn:microsoft.com/office/officeart/2005/8/layout/hProcess10"/>
    <dgm:cxn modelId="{844092D4-EA29-40C6-B4C3-35D7C7D59933}" type="presParOf" srcId="{549DB999-C47E-4162-AC7D-4214B93248D1}" destId="{7D5B078B-F440-4026-96DF-532A59BF2A54}" srcOrd="1" destOrd="0" presId="urn:microsoft.com/office/officeart/2005/8/layout/hProcess10"/>
    <dgm:cxn modelId="{DB1A3F68-342C-41CF-813D-C8F44E2D5DDE}" type="presParOf" srcId="{B4510467-D04B-4174-8813-200884FAF8E2}" destId="{9E36C300-3212-476A-BD78-9BAD65DA1D06}" srcOrd="1" destOrd="0" presId="urn:microsoft.com/office/officeart/2005/8/layout/hProcess10"/>
    <dgm:cxn modelId="{5238156F-9B53-4274-9F24-5FC62ED02B4F}" type="presParOf" srcId="{9E36C300-3212-476A-BD78-9BAD65DA1D06}" destId="{FD747EE8-C9E4-4520-A616-95B3E3AE6C9A}" srcOrd="0" destOrd="0" presId="urn:microsoft.com/office/officeart/2005/8/layout/hProcess10"/>
    <dgm:cxn modelId="{FBC3FA6C-6BDC-47B4-A6DC-BC1AC62F85D7}" type="presParOf" srcId="{B4510467-D04B-4174-8813-200884FAF8E2}" destId="{045E391D-74E3-4E7D-BBD5-D56E610FE128}" srcOrd="2" destOrd="0" presId="urn:microsoft.com/office/officeart/2005/8/layout/hProcess10"/>
    <dgm:cxn modelId="{72568AFF-F596-49FD-BA15-46084F14947A}" type="presParOf" srcId="{045E391D-74E3-4E7D-BBD5-D56E610FE128}" destId="{9C2DDC62-CDEA-4701-B52A-5395537CAAE4}" srcOrd="0" destOrd="0" presId="urn:microsoft.com/office/officeart/2005/8/layout/hProcess10"/>
    <dgm:cxn modelId="{DCF63BE6-E48F-4249-A861-4C6FD0BDC5CA}" type="presParOf" srcId="{045E391D-74E3-4E7D-BBD5-D56E610FE128}" destId="{9E89F07D-2660-4A7B-BD4F-09998F9EF3C4}" srcOrd="1" destOrd="0" presId="urn:microsoft.com/office/officeart/2005/8/layout/hProcess10"/>
    <dgm:cxn modelId="{1EF9DD90-A5E0-47EB-8D8C-B142ED04E675}" type="presParOf" srcId="{B4510467-D04B-4174-8813-200884FAF8E2}" destId="{9C1CCEA9-6866-4E5A-A262-A158ACE1AEFF}" srcOrd="3" destOrd="0" presId="urn:microsoft.com/office/officeart/2005/8/layout/hProcess10"/>
    <dgm:cxn modelId="{1511E835-59FC-425B-90D0-FA5D2FD1AA80}" type="presParOf" srcId="{9C1CCEA9-6866-4E5A-A262-A158ACE1AEFF}" destId="{DA4D5341-05D0-4D39-BD43-AF5585FB3679}" srcOrd="0" destOrd="0" presId="urn:microsoft.com/office/officeart/2005/8/layout/hProcess10"/>
    <dgm:cxn modelId="{D07BB396-A0A2-4F83-979E-E4685B0E0D9D}" type="presParOf" srcId="{B4510467-D04B-4174-8813-200884FAF8E2}" destId="{8A27DA63-A60B-4C67-9A29-690B4E0245C2}" srcOrd="4" destOrd="0" presId="urn:microsoft.com/office/officeart/2005/8/layout/hProcess10"/>
    <dgm:cxn modelId="{7E6C9641-862D-4A20-92E4-6DE276237735}" type="presParOf" srcId="{8A27DA63-A60B-4C67-9A29-690B4E0245C2}" destId="{D41F3EDA-15E2-44BD-BDBB-A5BD03536EE7}" srcOrd="0" destOrd="0" presId="urn:microsoft.com/office/officeart/2005/8/layout/hProcess10"/>
    <dgm:cxn modelId="{6C2F7B6F-DEF9-4044-BE87-7403CCD117B4}" type="presParOf" srcId="{8A27DA63-A60B-4C67-9A29-690B4E0245C2}" destId="{CBC5161A-A8C6-47CC-B1BA-8DDAC30774F4}" srcOrd="1" destOrd="0" presId="urn:microsoft.com/office/officeart/2005/8/layout/hProcess10"/>
    <dgm:cxn modelId="{3DAB3D39-3544-41A3-9EAE-9D7134D62F97}" type="presParOf" srcId="{B4510467-D04B-4174-8813-200884FAF8E2}" destId="{F36BFEE2-150C-4CCC-91AA-7F53D4922B57}" srcOrd="5" destOrd="0" presId="urn:microsoft.com/office/officeart/2005/8/layout/hProcess10"/>
    <dgm:cxn modelId="{40F64AB2-7271-45AE-8C93-462C08735031}" type="presParOf" srcId="{F36BFEE2-150C-4CCC-91AA-7F53D4922B57}" destId="{FAC4C50F-D0A8-4229-9D6C-E8EF12650998}" srcOrd="0" destOrd="0" presId="urn:microsoft.com/office/officeart/2005/8/layout/hProcess10"/>
    <dgm:cxn modelId="{78CA894B-1E76-4DB3-AB67-59F479E0736D}" type="presParOf" srcId="{B4510467-D04B-4174-8813-200884FAF8E2}" destId="{76ECBBAB-0F56-4E64-8538-711A5C65F656}" srcOrd="6" destOrd="0" presId="urn:microsoft.com/office/officeart/2005/8/layout/hProcess10"/>
    <dgm:cxn modelId="{F82499D8-9697-4122-8BB6-E52903EE26D9}" type="presParOf" srcId="{76ECBBAB-0F56-4E64-8538-711A5C65F656}" destId="{B64D9606-38CC-4A57-83BD-ABB3101254C3}" srcOrd="0" destOrd="0" presId="urn:microsoft.com/office/officeart/2005/8/layout/hProcess10"/>
    <dgm:cxn modelId="{9BB75F49-8663-4300-82CF-03DECDD1D6AB}" type="presParOf" srcId="{76ECBBAB-0F56-4E64-8538-711A5C65F656}" destId="{86C2B763-798A-4CCD-B4B7-EEE871C06A46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F0CBC-1EBA-41C9-B7B1-39634092B52D}">
      <dsp:nvSpPr>
        <dsp:cNvPr id="0" name=""/>
        <dsp:cNvSpPr/>
      </dsp:nvSpPr>
      <dsp:spPr>
        <a:xfrm>
          <a:off x="1996" y="865662"/>
          <a:ext cx="1801617" cy="180161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5B078B-F440-4026-96DF-532A59BF2A54}">
      <dsp:nvSpPr>
        <dsp:cNvPr id="0" name=""/>
        <dsp:cNvSpPr/>
      </dsp:nvSpPr>
      <dsp:spPr>
        <a:xfrm>
          <a:off x="295282" y="1893296"/>
          <a:ext cx="1801617" cy="1908291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Munging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Discover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Structure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Clean</a:t>
          </a:r>
        </a:p>
      </dsp:txBody>
      <dsp:txXfrm>
        <a:off x="348050" y="1946064"/>
        <a:ext cx="1696081" cy="1802755"/>
      </dsp:txXfrm>
    </dsp:sp>
    <dsp:sp modelId="{9E36C300-3212-476A-BD78-9BAD65DA1D06}">
      <dsp:nvSpPr>
        <dsp:cNvPr id="0" name=""/>
        <dsp:cNvSpPr/>
      </dsp:nvSpPr>
      <dsp:spPr>
        <a:xfrm rot="32822">
          <a:off x="2150637" y="1563590"/>
          <a:ext cx="347047" cy="4329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150639" y="1649674"/>
        <a:ext cx="242933" cy="259741"/>
      </dsp:txXfrm>
    </dsp:sp>
    <dsp:sp modelId="{9C2DDC62-CDEA-4701-B52A-5395537CAAE4}">
      <dsp:nvSpPr>
        <dsp:cNvPr id="0" name=""/>
        <dsp:cNvSpPr/>
      </dsp:nvSpPr>
      <dsp:spPr>
        <a:xfrm>
          <a:off x="2795132" y="892330"/>
          <a:ext cx="1801617" cy="180161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9F07D-2660-4A7B-BD4F-09998F9EF3C4}">
      <dsp:nvSpPr>
        <dsp:cNvPr id="0" name=""/>
        <dsp:cNvSpPr/>
      </dsp:nvSpPr>
      <dsp:spPr>
        <a:xfrm>
          <a:off x="3088419" y="1973301"/>
          <a:ext cx="1801617" cy="180161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16428"/>
            <a:satOff val="-2085"/>
            <a:lumOff val="8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Modeling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Association Rule Mining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Decision Tree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Clustering</a:t>
          </a:r>
        </a:p>
      </dsp:txBody>
      <dsp:txXfrm>
        <a:off x="3141187" y="2026069"/>
        <a:ext cx="1696081" cy="1696081"/>
      </dsp:txXfrm>
    </dsp:sp>
    <dsp:sp modelId="{9C1CCEA9-6866-4E5A-A262-A158ACE1AEFF}">
      <dsp:nvSpPr>
        <dsp:cNvPr id="0" name=""/>
        <dsp:cNvSpPr/>
      </dsp:nvSpPr>
      <dsp:spPr>
        <a:xfrm>
          <a:off x="4943781" y="1576687"/>
          <a:ext cx="347031" cy="4329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174613"/>
            <a:satOff val="-2991"/>
            <a:lumOff val="1198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943781" y="1663268"/>
        <a:ext cx="242922" cy="259741"/>
      </dsp:txXfrm>
    </dsp:sp>
    <dsp:sp modelId="{D41F3EDA-15E2-44BD-BDBB-A5BD03536EE7}">
      <dsp:nvSpPr>
        <dsp:cNvPr id="0" name=""/>
        <dsp:cNvSpPr/>
      </dsp:nvSpPr>
      <dsp:spPr>
        <a:xfrm>
          <a:off x="5588268" y="892330"/>
          <a:ext cx="1876204" cy="180161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C5161A-A8C6-47CC-B1BA-8DDAC30774F4}">
      <dsp:nvSpPr>
        <dsp:cNvPr id="0" name=""/>
        <dsp:cNvSpPr/>
      </dsp:nvSpPr>
      <dsp:spPr>
        <a:xfrm>
          <a:off x="5918848" y="1973301"/>
          <a:ext cx="1801617" cy="180161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232855"/>
            <a:satOff val="-4171"/>
            <a:lumOff val="17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Validation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Cross Validation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Confusion Matrix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Error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Accuracy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 scores</a:t>
          </a:r>
        </a:p>
      </dsp:txBody>
      <dsp:txXfrm>
        <a:off x="5971616" y="2026069"/>
        <a:ext cx="1696081" cy="1696081"/>
      </dsp:txXfrm>
    </dsp:sp>
    <dsp:sp modelId="{F36BFEE2-150C-4CCC-91AA-7F53D4922B57}">
      <dsp:nvSpPr>
        <dsp:cNvPr id="0" name=""/>
        <dsp:cNvSpPr/>
      </dsp:nvSpPr>
      <dsp:spPr>
        <a:xfrm>
          <a:off x="7798452" y="1576687"/>
          <a:ext cx="333978" cy="4329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49225"/>
            <a:satOff val="-5981"/>
            <a:lumOff val="2396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798452" y="1663268"/>
        <a:ext cx="233785" cy="259741"/>
      </dsp:txXfrm>
    </dsp:sp>
    <dsp:sp modelId="{B64D9606-38CC-4A57-83BD-ABB3101254C3}">
      <dsp:nvSpPr>
        <dsp:cNvPr id="0" name=""/>
        <dsp:cNvSpPr/>
      </dsp:nvSpPr>
      <dsp:spPr>
        <a:xfrm>
          <a:off x="8418698" y="892330"/>
          <a:ext cx="1801617" cy="180161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2B763-798A-4CCD-B4B7-EEE871C06A46}">
      <dsp:nvSpPr>
        <dsp:cNvPr id="0" name=""/>
        <dsp:cNvSpPr/>
      </dsp:nvSpPr>
      <dsp:spPr>
        <a:xfrm>
          <a:off x="8711984" y="1973301"/>
          <a:ext cx="1801617" cy="180161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Outcome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↑ </a:t>
          </a:r>
          <a:r>
            <a:rPr lang="en-US" sz="1400" kern="1200" dirty="0"/>
            <a:t>in collaboratives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Public vs Private land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Experience of collaboratives</a:t>
          </a:r>
        </a:p>
      </dsp:txBody>
      <dsp:txXfrm>
        <a:off x="8764752" y="2026069"/>
        <a:ext cx="1696081" cy="16960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F0CBC-1EBA-41C9-B7B1-39634092B52D}">
      <dsp:nvSpPr>
        <dsp:cNvPr id="0" name=""/>
        <dsp:cNvSpPr/>
      </dsp:nvSpPr>
      <dsp:spPr>
        <a:xfrm>
          <a:off x="869" y="495669"/>
          <a:ext cx="784721" cy="78472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5B078B-F440-4026-96DF-532A59BF2A54}">
      <dsp:nvSpPr>
        <dsp:cNvPr id="0" name=""/>
        <dsp:cNvSpPr/>
      </dsp:nvSpPr>
      <dsp:spPr>
        <a:xfrm>
          <a:off x="128614" y="943270"/>
          <a:ext cx="784721" cy="831185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 Munging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Discover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Structure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Clean</a:t>
          </a:r>
        </a:p>
      </dsp:txBody>
      <dsp:txXfrm>
        <a:off x="151598" y="966254"/>
        <a:ext cx="738753" cy="785217"/>
      </dsp:txXfrm>
    </dsp:sp>
    <dsp:sp modelId="{9E36C300-3212-476A-BD78-9BAD65DA1D06}">
      <dsp:nvSpPr>
        <dsp:cNvPr id="0" name=""/>
        <dsp:cNvSpPr/>
      </dsp:nvSpPr>
      <dsp:spPr>
        <a:xfrm rot="32822">
          <a:off x="936742" y="799662"/>
          <a:ext cx="151161" cy="1885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936743" y="837157"/>
        <a:ext cx="105813" cy="113135"/>
      </dsp:txXfrm>
    </dsp:sp>
    <dsp:sp modelId="{9C2DDC62-CDEA-4701-B52A-5395537CAAE4}">
      <dsp:nvSpPr>
        <dsp:cNvPr id="0" name=""/>
        <dsp:cNvSpPr/>
      </dsp:nvSpPr>
      <dsp:spPr>
        <a:xfrm>
          <a:off x="1217462" y="507284"/>
          <a:ext cx="784721" cy="78472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9F07D-2660-4A7B-BD4F-09998F9EF3C4}">
      <dsp:nvSpPr>
        <dsp:cNvPr id="0" name=""/>
        <dsp:cNvSpPr/>
      </dsp:nvSpPr>
      <dsp:spPr>
        <a:xfrm>
          <a:off x="1345207" y="978118"/>
          <a:ext cx="784721" cy="784721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16428"/>
            <a:satOff val="-2085"/>
            <a:lumOff val="8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Modeling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Association Rule Mining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Decision Tree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Clustering</a:t>
          </a:r>
        </a:p>
      </dsp:txBody>
      <dsp:txXfrm>
        <a:off x="1368191" y="1001102"/>
        <a:ext cx="738753" cy="738753"/>
      </dsp:txXfrm>
    </dsp:sp>
    <dsp:sp modelId="{9C1CCEA9-6866-4E5A-A262-A158ACE1AEFF}">
      <dsp:nvSpPr>
        <dsp:cNvPr id="0" name=""/>
        <dsp:cNvSpPr/>
      </dsp:nvSpPr>
      <dsp:spPr>
        <a:xfrm>
          <a:off x="2153338" y="805367"/>
          <a:ext cx="151154" cy="1885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174613"/>
            <a:satOff val="-2991"/>
            <a:lumOff val="1198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153338" y="843078"/>
        <a:ext cx="105808" cy="113135"/>
      </dsp:txXfrm>
    </dsp:sp>
    <dsp:sp modelId="{D41F3EDA-15E2-44BD-BDBB-A5BD03536EE7}">
      <dsp:nvSpPr>
        <dsp:cNvPr id="0" name=""/>
        <dsp:cNvSpPr/>
      </dsp:nvSpPr>
      <dsp:spPr>
        <a:xfrm>
          <a:off x="2434054" y="507284"/>
          <a:ext cx="817209" cy="78472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C5161A-A8C6-47CC-B1BA-8DDAC30774F4}">
      <dsp:nvSpPr>
        <dsp:cNvPr id="0" name=""/>
        <dsp:cNvSpPr/>
      </dsp:nvSpPr>
      <dsp:spPr>
        <a:xfrm>
          <a:off x="2578043" y="978118"/>
          <a:ext cx="784721" cy="784721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232855"/>
            <a:satOff val="-4171"/>
            <a:lumOff val="17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Validation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Cross</a:t>
          </a:r>
          <a:r>
            <a:rPr lang="en-US" sz="1000" kern="1200" dirty="0"/>
            <a:t> </a:t>
          </a:r>
          <a:r>
            <a:rPr lang="en-US" sz="700" kern="1200" dirty="0"/>
            <a:t>Validation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Confusion Matrix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Error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Accuracy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f scores</a:t>
          </a:r>
        </a:p>
      </dsp:txBody>
      <dsp:txXfrm>
        <a:off x="2601027" y="1001102"/>
        <a:ext cx="738753" cy="738753"/>
      </dsp:txXfrm>
    </dsp:sp>
    <dsp:sp modelId="{F36BFEE2-150C-4CCC-91AA-7F53D4922B57}">
      <dsp:nvSpPr>
        <dsp:cNvPr id="0" name=""/>
        <dsp:cNvSpPr/>
      </dsp:nvSpPr>
      <dsp:spPr>
        <a:xfrm>
          <a:off x="3396733" y="805367"/>
          <a:ext cx="145469" cy="1885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49225"/>
            <a:satOff val="-5981"/>
            <a:lumOff val="2396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396733" y="843078"/>
        <a:ext cx="101828" cy="113135"/>
      </dsp:txXfrm>
    </dsp:sp>
    <dsp:sp modelId="{B64D9606-38CC-4A57-83BD-ABB3101254C3}">
      <dsp:nvSpPr>
        <dsp:cNvPr id="0" name=""/>
        <dsp:cNvSpPr/>
      </dsp:nvSpPr>
      <dsp:spPr>
        <a:xfrm>
          <a:off x="3666891" y="507284"/>
          <a:ext cx="784721" cy="78472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2B763-798A-4CCD-B4B7-EEE871C06A46}">
      <dsp:nvSpPr>
        <dsp:cNvPr id="0" name=""/>
        <dsp:cNvSpPr/>
      </dsp:nvSpPr>
      <dsp:spPr>
        <a:xfrm>
          <a:off x="3794636" y="978118"/>
          <a:ext cx="784721" cy="784721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Outcome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b="0" i="0" kern="1200" dirty="0"/>
            <a:t>↑ </a:t>
          </a:r>
          <a:r>
            <a:rPr lang="en-US" sz="700" kern="1200" dirty="0"/>
            <a:t>in collaboratives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Public vs Private land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Experience of collaboratives</a:t>
          </a:r>
        </a:p>
      </dsp:txBody>
      <dsp:txXfrm>
        <a:off x="3817620" y="1001102"/>
        <a:ext cx="738753" cy="7387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6383-020D-4A60-973B-F82B57B91BBE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DD37-16AF-402F-8C4A-E1DA65DFE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6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6383-020D-4A60-973B-F82B57B91BBE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DD37-16AF-402F-8C4A-E1DA65DFE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8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6383-020D-4A60-973B-F82B57B91BBE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DD37-16AF-402F-8C4A-E1DA65DFE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3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6383-020D-4A60-973B-F82B57B91BBE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DD37-16AF-402F-8C4A-E1DA65DFE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8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6383-020D-4A60-973B-F82B57B91BBE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DD37-16AF-402F-8C4A-E1DA65DFE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2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6383-020D-4A60-973B-F82B57B91BBE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DD37-16AF-402F-8C4A-E1DA65DFE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8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6383-020D-4A60-973B-F82B57B91BBE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DD37-16AF-402F-8C4A-E1DA65DFE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9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6383-020D-4A60-973B-F82B57B91BBE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DD37-16AF-402F-8C4A-E1DA65DFE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8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6383-020D-4A60-973B-F82B57B91BBE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DD37-16AF-402F-8C4A-E1DA65DFE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2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6383-020D-4A60-973B-F82B57B91BBE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DD37-16AF-402F-8C4A-E1DA65DFE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4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6383-020D-4A60-973B-F82B57B91BBE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9DD37-16AF-402F-8C4A-E1DA65DFE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7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86383-020D-4A60-973B-F82B57B91BBE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9DD37-16AF-402F-8C4A-E1DA65DFE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00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DF2B-1CAB-4FDF-BEB2-C5D604006F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Proposal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FC36B-3254-47B5-B9BB-A60FF3F037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Saving the Salmon: Efficiency of Collaborative Watersheds in Oregon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D4C5B-0DD7-4A9F-B704-37E218F3D599}"/>
              </a:ext>
            </a:extLst>
          </p:cNvPr>
          <p:cNvSpPr txBox="1"/>
          <p:nvPr/>
        </p:nvSpPr>
        <p:spPr>
          <a:xfrm>
            <a:off x="10130790" y="5857875"/>
            <a:ext cx="1738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Maaz Kamal</a:t>
            </a:r>
          </a:p>
          <a:p>
            <a:r>
              <a:rPr lang="en-US" dirty="0"/>
              <a:t>Anishka Tahiliani</a:t>
            </a:r>
          </a:p>
        </p:txBody>
      </p:sp>
    </p:spTree>
    <p:extLst>
      <p:ext uri="{BB962C8B-B14F-4D97-AF65-F5344CB8AC3E}">
        <p14:creationId xmlns:p14="http://schemas.microsoft.com/office/powerpoint/2010/main" val="1188490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CD7F-E75F-491D-B29A-F539C6A5D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6D17A-9D9A-4EAF-AE3E-70E13CDD772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867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dirty="0"/>
              <a:t>By analyzing the data we are going to find how different structural characteristics are affecting the cost of the project</a:t>
            </a:r>
          </a:p>
          <a:p>
            <a:pPr marL="0" indent="0" algn="ctr">
              <a:buNone/>
            </a:pPr>
            <a:endParaRPr lang="en-US" dirty="0"/>
          </a:p>
          <a:p>
            <a:pPr lvl="0"/>
            <a:r>
              <a:rPr lang="en-US" dirty="0">
                <a:solidFill>
                  <a:schemeClr val="accent2"/>
                </a:solidFill>
              </a:rPr>
              <a:t>Affects of increase in the number of participants</a:t>
            </a:r>
          </a:p>
          <a:p>
            <a:pPr lvl="0"/>
            <a:r>
              <a:rPr lang="en-US" dirty="0">
                <a:solidFill>
                  <a:schemeClr val="accent2"/>
                </a:solidFill>
              </a:rPr>
              <a:t>Affects of type of land (Public vs Private)</a:t>
            </a:r>
          </a:p>
          <a:p>
            <a:pPr lvl="0"/>
            <a:r>
              <a:rPr lang="en-US" dirty="0">
                <a:solidFill>
                  <a:schemeClr val="accent2"/>
                </a:solidFill>
              </a:rPr>
              <a:t>Does experience of collaboratives improve efficiency? </a:t>
            </a:r>
          </a:p>
          <a:p>
            <a:pPr lvl="0"/>
            <a:r>
              <a:rPr lang="en-US" dirty="0">
                <a:solidFill>
                  <a:schemeClr val="accent2"/>
                </a:solidFill>
              </a:rPr>
              <a:t>Does pooling resources increase efficiency?</a:t>
            </a:r>
          </a:p>
          <a:p>
            <a:pPr lvl="0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Given a new set of structural characteristics predict the cost efficiency of the resulting project!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4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B0D5F-E13D-44AD-929B-3053C757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B7B32-09B6-45FD-A042-8B6919FD9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Decades of overfishing, pollution, lack of legislature and building of dams and barriers in northwest pacific resulted in endangerment and listing of numerous salmonid species in 1990’s.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project will explore how </a:t>
            </a:r>
            <a:r>
              <a:rPr lang="en-US" dirty="0">
                <a:solidFill>
                  <a:schemeClr val="accent2"/>
                </a:solidFill>
              </a:rPr>
              <a:t>collaborative structural characteristics effect the cost of environmental projects done in watersheds of Oregon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51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0992-991C-4072-B00F-DDE410351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CDFFE7-2B94-47C6-86AB-73A59A9B5E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2576668"/>
              </p:ext>
            </p:extLst>
          </p:nvPr>
        </p:nvGraphicFramePr>
        <p:xfrm>
          <a:off x="838200" y="1825625"/>
          <a:ext cx="10515599" cy="466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5D1EF94-1D91-4989-8830-F4FA5E278D19}"/>
              </a:ext>
            </a:extLst>
          </p:cNvPr>
          <p:cNvSpPr txBox="1"/>
          <p:nvPr/>
        </p:nvSpPr>
        <p:spPr>
          <a:xfrm>
            <a:off x="2675337" y="3046354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EE4FB6-61ED-4A7F-BB6F-80E4CE81D634}"/>
              </a:ext>
            </a:extLst>
          </p:cNvPr>
          <p:cNvSpPr txBox="1"/>
          <p:nvPr/>
        </p:nvSpPr>
        <p:spPr>
          <a:xfrm>
            <a:off x="5436618" y="3046354"/>
            <a:ext cx="93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DFD9F-E601-45D4-A28A-42ABB86B9632}"/>
              </a:ext>
            </a:extLst>
          </p:cNvPr>
          <p:cNvSpPr txBox="1"/>
          <p:nvPr/>
        </p:nvSpPr>
        <p:spPr>
          <a:xfrm>
            <a:off x="8200208" y="3148094"/>
            <a:ext cx="105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2739402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A600D10-5608-439B-89F5-2DD192498F51}"/>
              </a:ext>
            </a:extLst>
          </p:cNvPr>
          <p:cNvSpPr/>
          <p:nvPr/>
        </p:nvSpPr>
        <p:spPr>
          <a:xfrm>
            <a:off x="6819900" y="1133475"/>
            <a:ext cx="5181600" cy="2438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0A6E05-F4F4-460A-9C86-02244DCEEF2E}"/>
              </a:ext>
            </a:extLst>
          </p:cNvPr>
          <p:cNvSpPr/>
          <p:nvPr/>
        </p:nvSpPr>
        <p:spPr>
          <a:xfrm>
            <a:off x="638175" y="1133475"/>
            <a:ext cx="6057900" cy="13804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D5918-EFED-4EDD-86C7-9BCE1C10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863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22A06-C432-43A1-B234-E62B5013D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33475"/>
            <a:ext cx="5448299" cy="1360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Summary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Collaborative structural characteristics effect the actions undertaken in watersheds of Oregon by different collaborative governance regimes (CGR)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144E6-11C8-4AE6-BFF5-B9DBB9C91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6100" y="113347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Dataset Summary</a:t>
            </a:r>
          </a:p>
          <a:p>
            <a:pPr marL="0" indent="0">
              <a:buNone/>
            </a:pPr>
            <a:endParaRPr lang="en-US" b="1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0B8082E-F42E-4DFC-A463-9D07D193824F}"/>
              </a:ext>
            </a:extLst>
          </p:cNvPr>
          <p:cNvGrpSpPr/>
          <p:nvPr/>
        </p:nvGrpSpPr>
        <p:grpSpPr>
          <a:xfrm>
            <a:off x="638175" y="2703195"/>
            <a:ext cx="6181725" cy="3700780"/>
            <a:chOff x="638175" y="2703195"/>
            <a:chExt cx="6181725" cy="370078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381D63C-27D4-406F-A133-1089187A1F36}"/>
                </a:ext>
              </a:extLst>
            </p:cNvPr>
            <p:cNvSpPr/>
            <p:nvPr/>
          </p:nvSpPr>
          <p:spPr>
            <a:xfrm>
              <a:off x="638175" y="2703195"/>
              <a:ext cx="6057900" cy="36499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D1B8BB41-EB31-4B4D-9A61-99FF5C7DFD29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2703195"/>
              <a:ext cx="2990850" cy="36499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/>
                <a:t>THE FACTS</a:t>
              </a:r>
            </a:p>
            <a:p>
              <a:pPr marL="0" indent="0">
                <a:buNone/>
              </a:pPr>
              <a:r>
                <a:rPr lang="en-US" sz="1800" b="1" dirty="0" err="1"/>
                <a:t>DataSets</a:t>
              </a:r>
              <a:endParaRPr lang="en-US" sz="1800" dirty="0">
                <a:solidFill>
                  <a:schemeClr val="accent2"/>
                </a:solidFill>
              </a:endParaRPr>
            </a:p>
            <a:p>
              <a:r>
                <a:rPr lang="en-US" sz="1800" dirty="0">
                  <a:solidFill>
                    <a:schemeClr val="accent2"/>
                  </a:solidFill>
                </a:rPr>
                <a:t>Plantation Of Riparian Trees</a:t>
              </a:r>
            </a:p>
            <a:p>
              <a:r>
                <a:rPr lang="en-US" sz="1800" dirty="0">
                  <a:solidFill>
                    <a:schemeClr val="accent2"/>
                  </a:solidFill>
                </a:rPr>
                <a:t>Culvert Removal/Replacing</a:t>
              </a:r>
            </a:p>
            <a:p>
              <a:pPr marL="0" indent="0">
                <a:buNone/>
              </a:pPr>
              <a:r>
                <a:rPr lang="en-US" sz="1800" b="1" dirty="0"/>
                <a:t>Rows</a:t>
              </a:r>
            </a:p>
            <a:p>
              <a:r>
                <a:rPr lang="en-US" sz="1800" dirty="0">
                  <a:solidFill>
                    <a:schemeClr val="accent2"/>
                  </a:solidFill>
                </a:rPr>
                <a:t>Plantation Of Riparian Trees-588</a:t>
              </a:r>
            </a:p>
            <a:p>
              <a:r>
                <a:rPr lang="en-US" sz="1800" dirty="0">
                  <a:solidFill>
                    <a:schemeClr val="accent2"/>
                  </a:solidFill>
                </a:rPr>
                <a:t>Culvert Removal/Replacing-359</a:t>
              </a:r>
            </a:p>
            <a:p>
              <a:pPr marL="0" indent="0">
                <a:buNone/>
              </a:pPr>
              <a:endParaRPr lang="en-US" sz="1800" b="1" dirty="0"/>
            </a:p>
            <a:p>
              <a:pPr marL="0" indent="0">
                <a:buNone/>
              </a:pPr>
              <a:endParaRPr lang="en-US" sz="1800" dirty="0">
                <a:solidFill>
                  <a:schemeClr val="accent2"/>
                </a:solidFill>
              </a:endParaRPr>
            </a:p>
            <a:p>
              <a:pPr marL="0" indent="0">
                <a:buNone/>
              </a:pPr>
              <a:endParaRPr lang="en-US" sz="1800" b="1" dirty="0"/>
            </a:p>
            <a:p>
              <a:endParaRPr lang="en-US" dirty="0"/>
            </a:p>
          </p:txBody>
        </p:sp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D38FDFB9-909E-4254-A87A-422BECC7870E}"/>
                </a:ext>
              </a:extLst>
            </p:cNvPr>
            <p:cNvSpPr txBox="1">
              <a:spLocks/>
            </p:cNvSpPr>
            <p:nvPr/>
          </p:nvSpPr>
          <p:spPr>
            <a:xfrm>
              <a:off x="3829050" y="2753995"/>
              <a:ext cx="2990850" cy="36499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 dirty="0">
                <a:solidFill>
                  <a:schemeClr val="accent2"/>
                </a:solidFill>
              </a:endParaRPr>
            </a:p>
            <a:p>
              <a:pPr marL="0" indent="0">
                <a:buNone/>
              </a:pPr>
              <a:r>
                <a:rPr lang="en-US" sz="1800" b="1" dirty="0"/>
                <a:t>Models</a:t>
              </a:r>
              <a:endParaRPr lang="en-US" sz="1800" dirty="0">
                <a:solidFill>
                  <a:schemeClr val="accent2"/>
                </a:solidFill>
              </a:endParaRPr>
            </a:p>
            <a:p>
              <a:r>
                <a:rPr lang="en-US" sz="1800" dirty="0">
                  <a:solidFill>
                    <a:schemeClr val="accent2"/>
                  </a:solidFill>
                </a:rPr>
                <a:t>Association Rules</a:t>
              </a:r>
            </a:p>
            <a:p>
              <a:r>
                <a:rPr lang="en-US" sz="1800" dirty="0">
                  <a:solidFill>
                    <a:schemeClr val="accent2"/>
                  </a:solidFill>
                </a:rPr>
                <a:t>Clustering</a:t>
              </a:r>
            </a:p>
            <a:p>
              <a:r>
                <a:rPr lang="en-US" sz="1800" dirty="0">
                  <a:solidFill>
                    <a:schemeClr val="accent2"/>
                  </a:solidFill>
                </a:rPr>
                <a:t>Decision Tree</a:t>
              </a:r>
            </a:p>
            <a:p>
              <a:pPr marL="0" indent="0">
                <a:buNone/>
              </a:pPr>
              <a:r>
                <a:rPr lang="en-US" sz="1800" b="1" dirty="0"/>
                <a:t>Challenges</a:t>
              </a:r>
            </a:p>
            <a:p>
              <a:r>
                <a:rPr lang="en-US" sz="1800" dirty="0">
                  <a:solidFill>
                    <a:schemeClr val="accent2"/>
                  </a:solidFill>
                </a:rPr>
                <a:t>Right Skewed Data</a:t>
              </a:r>
            </a:p>
            <a:p>
              <a:r>
                <a:rPr lang="en-US" sz="1800" dirty="0">
                  <a:solidFill>
                    <a:schemeClr val="accent2"/>
                  </a:solidFill>
                </a:rPr>
                <a:t>Not a lot of numeric values</a:t>
              </a:r>
              <a:endParaRPr lang="en-US" sz="1800" b="1" dirty="0"/>
            </a:p>
            <a:p>
              <a:pPr marL="0" indent="0">
                <a:buNone/>
              </a:pPr>
              <a:endParaRPr lang="en-US" sz="1800" dirty="0">
                <a:solidFill>
                  <a:schemeClr val="accent2"/>
                </a:solidFill>
              </a:endParaRPr>
            </a:p>
            <a:p>
              <a:pPr marL="0" indent="0">
                <a:buNone/>
              </a:pPr>
              <a:endParaRPr lang="en-US" sz="1800" b="1" dirty="0"/>
            </a:p>
            <a:p>
              <a:endParaRPr lang="en-US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86FA736-DF6A-4015-9235-A56D08387A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77683" y="1543095"/>
            <a:ext cx="2667002" cy="17856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6C59CE-31BA-4732-B7C8-4E9757E67F4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685" y="1536290"/>
            <a:ext cx="2366645" cy="1758315"/>
          </a:xfrm>
          <a:prstGeom prst="rect">
            <a:avLst/>
          </a:prstGeom>
        </p:spPr>
      </p:pic>
      <p:graphicFrame>
        <p:nvGraphicFramePr>
          <p:cNvPr id="36" name="Content Placeholder 3">
            <a:extLst>
              <a:ext uri="{FF2B5EF4-FFF2-40B4-BE49-F238E27FC236}">
                <a16:creationId xmlns:a16="http://schemas.microsoft.com/office/drawing/2014/main" id="{9B609171-D9BE-4E9A-97B1-89FE5DD8FE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857607"/>
              </p:ext>
            </p:extLst>
          </p:nvPr>
        </p:nvGraphicFramePr>
        <p:xfrm>
          <a:off x="6973597" y="3214688"/>
          <a:ext cx="4580228" cy="2270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874CACE4-41F0-4483-AC2B-98D0660FD834}"/>
              </a:ext>
            </a:extLst>
          </p:cNvPr>
          <p:cNvSpPr txBox="1"/>
          <p:nvPr/>
        </p:nvSpPr>
        <p:spPr>
          <a:xfrm>
            <a:off x="7696199" y="3802469"/>
            <a:ext cx="688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Analysis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4700BD-966F-460D-BC05-16E280D342E8}"/>
              </a:ext>
            </a:extLst>
          </p:cNvPr>
          <p:cNvSpPr txBox="1"/>
          <p:nvPr/>
        </p:nvSpPr>
        <p:spPr>
          <a:xfrm>
            <a:off x="8911203" y="3679359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Validate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8BD67B-AE9B-4CB2-9625-2A6B65008DF4}"/>
              </a:ext>
            </a:extLst>
          </p:cNvPr>
          <p:cNvSpPr txBox="1"/>
          <p:nvPr/>
        </p:nvSpPr>
        <p:spPr>
          <a:xfrm>
            <a:off x="10209649" y="3708399"/>
            <a:ext cx="763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Outcome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A1D7E2-D615-4DA2-ACBA-7B1E56DAB9AC}"/>
              </a:ext>
            </a:extLst>
          </p:cNvPr>
          <p:cNvSpPr txBox="1"/>
          <p:nvPr/>
        </p:nvSpPr>
        <p:spPr>
          <a:xfrm>
            <a:off x="7074587" y="5237061"/>
            <a:ext cx="4497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By analyzing the data we are going to find how different structural characteristics are affecting the cost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29085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6ED0-26A6-4785-966A-26A2DF19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419E56-B6E1-4543-802B-166541F1F42F}"/>
              </a:ext>
            </a:extLst>
          </p:cNvPr>
          <p:cNvGrpSpPr/>
          <p:nvPr/>
        </p:nvGrpSpPr>
        <p:grpSpPr>
          <a:xfrm>
            <a:off x="638175" y="1885950"/>
            <a:ext cx="10715625" cy="4518025"/>
            <a:chOff x="638175" y="2703195"/>
            <a:chExt cx="6181725" cy="370078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A7ED940-7B71-4D71-88FC-B9B8F51E9685}"/>
                </a:ext>
              </a:extLst>
            </p:cNvPr>
            <p:cNvSpPr/>
            <p:nvPr/>
          </p:nvSpPr>
          <p:spPr>
            <a:xfrm>
              <a:off x="638175" y="2703195"/>
              <a:ext cx="6057900" cy="36499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890F541A-F453-493C-8E01-217A46E8CC93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2703195"/>
              <a:ext cx="2990850" cy="36499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/>
                <a:t>THE FACTS</a:t>
              </a:r>
            </a:p>
            <a:p>
              <a:pPr marL="0" indent="0">
                <a:buNone/>
              </a:pPr>
              <a:r>
                <a:rPr lang="en-US" sz="1800" b="1" dirty="0" err="1">
                  <a:solidFill>
                    <a:schemeClr val="bg1"/>
                  </a:solidFill>
                </a:rPr>
                <a:t>DataSets</a:t>
              </a:r>
              <a:endParaRPr lang="en-US" sz="1800" dirty="0">
                <a:solidFill>
                  <a:schemeClr val="bg1"/>
                </a:solidFill>
              </a:endParaRPr>
            </a:p>
            <a:p>
              <a:r>
                <a:rPr lang="en-US" sz="1800" dirty="0">
                  <a:solidFill>
                    <a:schemeClr val="accent2"/>
                  </a:solidFill>
                </a:rPr>
                <a:t>Planting of Riparian Trees</a:t>
              </a:r>
            </a:p>
            <a:p>
              <a:r>
                <a:rPr lang="en-US" sz="1800" dirty="0">
                  <a:solidFill>
                    <a:schemeClr val="accent2"/>
                  </a:solidFill>
                </a:rPr>
                <a:t>Culvert Removal/Replacing</a:t>
              </a:r>
            </a:p>
            <a:p>
              <a:pPr marL="0" indent="0">
                <a:buNone/>
              </a:pPr>
              <a:endParaRPr lang="en-US" sz="1800" dirty="0">
                <a:solidFill>
                  <a:schemeClr val="accent2"/>
                </a:solidFill>
              </a:endParaRPr>
            </a:p>
            <a:p>
              <a:pPr marL="0" indent="0">
                <a:buNone/>
              </a:pPr>
              <a:endParaRPr lang="en-US" sz="1800" dirty="0">
                <a:solidFill>
                  <a:schemeClr val="accent2"/>
                </a:solidFill>
              </a:endParaRPr>
            </a:p>
            <a:p>
              <a:pPr marL="0" indent="0">
                <a:buNone/>
              </a:pPr>
              <a:endParaRPr lang="en-US" sz="1800" dirty="0">
                <a:solidFill>
                  <a:schemeClr val="accent2"/>
                </a:solidFill>
              </a:endParaRPr>
            </a:p>
            <a:p>
              <a:pPr marL="0" indent="0">
                <a:buNone/>
              </a:pPr>
              <a:r>
                <a:rPr lang="en-US" sz="1800" b="1" dirty="0">
                  <a:solidFill>
                    <a:schemeClr val="bg1"/>
                  </a:solidFill>
                </a:rPr>
                <a:t>Rows</a:t>
              </a:r>
            </a:p>
            <a:p>
              <a:r>
                <a:rPr lang="en-US" sz="1800" dirty="0">
                  <a:solidFill>
                    <a:schemeClr val="accent2"/>
                  </a:solidFill>
                </a:rPr>
                <a:t>Plantation Of Riparian Trees-588</a:t>
              </a:r>
            </a:p>
            <a:p>
              <a:r>
                <a:rPr lang="en-US" sz="1800" dirty="0">
                  <a:solidFill>
                    <a:schemeClr val="accent2"/>
                  </a:solidFill>
                </a:rPr>
                <a:t>Culvert Removal/Replacing-359</a:t>
              </a:r>
            </a:p>
            <a:p>
              <a:pPr marL="0" indent="0">
                <a:buNone/>
              </a:pPr>
              <a:endParaRPr lang="en-US" sz="1800" b="1" dirty="0"/>
            </a:p>
            <a:p>
              <a:pPr marL="0" indent="0">
                <a:buNone/>
              </a:pPr>
              <a:endParaRPr lang="en-US" sz="1800" dirty="0">
                <a:solidFill>
                  <a:schemeClr val="accent2"/>
                </a:solidFill>
              </a:endParaRPr>
            </a:p>
            <a:p>
              <a:pPr marL="0" indent="0">
                <a:buNone/>
              </a:pPr>
              <a:endParaRPr lang="en-US" sz="1800" b="1" dirty="0"/>
            </a:p>
            <a:p>
              <a:endParaRPr lang="en-US" dirty="0"/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B04C35B0-4D4C-45E4-8264-42070330BF54}"/>
                </a:ext>
              </a:extLst>
            </p:cNvPr>
            <p:cNvSpPr txBox="1">
              <a:spLocks/>
            </p:cNvSpPr>
            <p:nvPr/>
          </p:nvSpPr>
          <p:spPr>
            <a:xfrm>
              <a:off x="3829050" y="2753995"/>
              <a:ext cx="2990850" cy="36499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800" dirty="0">
                <a:solidFill>
                  <a:schemeClr val="accent2"/>
                </a:solidFill>
              </a:endParaRPr>
            </a:p>
            <a:p>
              <a:pPr marL="0" indent="0">
                <a:buNone/>
              </a:pPr>
              <a:r>
                <a:rPr lang="en-US" sz="1800" b="1" dirty="0">
                  <a:solidFill>
                    <a:schemeClr val="bg1"/>
                  </a:solidFill>
                </a:rPr>
                <a:t>Attributes</a:t>
              </a:r>
            </a:p>
            <a:p>
              <a:r>
                <a:rPr lang="en-US" sz="1800" dirty="0">
                  <a:solidFill>
                    <a:schemeClr val="accent2"/>
                  </a:solidFill>
                </a:rPr>
                <a:t>Length In months</a:t>
              </a:r>
            </a:p>
            <a:p>
              <a:r>
                <a:rPr lang="en-US" sz="1800" dirty="0">
                  <a:solidFill>
                    <a:schemeClr val="accent2"/>
                  </a:solidFill>
                </a:rPr>
                <a:t>Public</a:t>
              </a:r>
            </a:p>
            <a:p>
              <a:r>
                <a:rPr lang="en-US" sz="1800" dirty="0">
                  <a:solidFill>
                    <a:schemeClr val="accent2"/>
                  </a:solidFill>
                </a:rPr>
                <a:t>Experience</a:t>
              </a:r>
            </a:p>
            <a:p>
              <a:r>
                <a:rPr lang="en-US" sz="1800" dirty="0">
                  <a:solidFill>
                    <a:schemeClr val="accent2"/>
                  </a:solidFill>
                </a:rPr>
                <a:t>Basin fixed </a:t>
              </a:r>
            </a:p>
            <a:p>
              <a:pPr marL="0" indent="0">
                <a:buNone/>
              </a:pPr>
              <a:endParaRPr lang="en-US" sz="1800" b="1" dirty="0">
                <a:solidFill>
                  <a:schemeClr val="bg1"/>
                </a:solidFill>
              </a:endParaRPr>
            </a:p>
            <a:p>
              <a:pPr marL="0" indent="0">
                <a:buNone/>
              </a:pPr>
              <a:r>
                <a:rPr lang="en-US" sz="1800" b="1" dirty="0">
                  <a:solidFill>
                    <a:schemeClr val="bg1"/>
                  </a:solidFill>
                </a:rPr>
                <a:t>Challenges</a:t>
              </a:r>
            </a:p>
            <a:p>
              <a:r>
                <a:rPr lang="en-US" sz="1800" dirty="0">
                  <a:solidFill>
                    <a:schemeClr val="accent2"/>
                  </a:solidFill>
                </a:rPr>
                <a:t>Right Skewed Data</a:t>
              </a:r>
            </a:p>
            <a:p>
              <a:r>
                <a:rPr lang="en-US" sz="1800" dirty="0">
                  <a:solidFill>
                    <a:schemeClr val="accent2"/>
                  </a:solidFill>
                </a:rPr>
                <a:t>Discretizing Numerical Data</a:t>
              </a:r>
              <a:endParaRPr lang="en-US" sz="1800" b="1" dirty="0"/>
            </a:p>
            <a:p>
              <a:pPr marL="0" indent="0">
                <a:buNone/>
              </a:pPr>
              <a:endParaRPr lang="en-US" sz="1800" dirty="0">
                <a:solidFill>
                  <a:schemeClr val="accent2"/>
                </a:solidFill>
              </a:endParaRPr>
            </a:p>
            <a:p>
              <a:pPr marL="0" indent="0">
                <a:buNone/>
              </a:pPr>
              <a:endParaRPr lang="en-US" sz="1800" b="1" dirty="0"/>
            </a:p>
            <a:p>
              <a:endParaRPr lang="en-US" dirty="0"/>
            </a:p>
          </p:txBody>
        </p: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B19FF7A3-A1F9-4E5E-8FEA-9269BD1E8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0022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lengthinmonths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53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A108-6B6D-4E04-8182-EFD79993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Summary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0D335A-BDA3-4094-A071-89B65D0653D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53592" b="5930"/>
          <a:stretch/>
        </p:blipFill>
        <p:spPr bwMode="auto">
          <a:xfrm>
            <a:off x="838200" y="1423611"/>
            <a:ext cx="10515600" cy="22054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B9026F-C093-45A2-9A13-517C50FF20A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13" r="83334" b="5359"/>
          <a:stretch/>
        </p:blipFill>
        <p:spPr bwMode="auto">
          <a:xfrm>
            <a:off x="8905874" y="1609725"/>
            <a:ext cx="1971675" cy="20193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FC2923-9D12-4988-BD36-87A8DEAFEECE}"/>
              </a:ext>
            </a:extLst>
          </p:cNvPr>
          <p:cNvPicPr/>
          <p:nvPr/>
        </p:nvPicPr>
        <p:blipFill rotWithShape="1">
          <a:blip r:embed="rId4"/>
          <a:srcRect t="55872" b="6214"/>
          <a:stretch/>
        </p:blipFill>
        <p:spPr bwMode="auto">
          <a:xfrm>
            <a:off x="838200" y="3850642"/>
            <a:ext cx="10515600" cy="25208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90691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A108-6B6D-4E04-8182-EFD79993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Summary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893218-55DD-4CBE-BE5B-77EAABD1C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DEEE0B-45D6-47F8-98C6-4D212852C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070" r="29385" b="5302"/>
          <a:stretch/>
        </p:blipFill>
        <p:spPr>
          <a:xfrm>
            <a:off x="649168" y="1167720"/>
            <a:ext cx="11055152" cy="5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9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A108-6B6D-4E04-8182-EFD79993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Summary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7E0B71-9261-4FC7-9891-D5F43604CE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32814" y="1574800"/>
            <a:ext cx="3689985" cy="35356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3A582A-06AB-4ABC-9D43-28A5F8C3815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646" y="1588052"/>
            <a:ext cx="3811905" cy="35356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82D51F-5644-4678-AB13-E98C9E5C0BF5}"/>
              </a:ext>
            </a:extLst>
          </p:cNvPr>
          <p:cNvSpPr txBox="1"/>
          <p:nvPr/>
        </p:nvSpPr>
        <p:spPr>
          <a:xfrm>
            <a:off x="5057767" y="3157974"/>
            <a:ext cx="2111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Unbalanced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92667-04EB-493C-B07C-88E1825E49F8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3238" r="63482" b="6499"/>
          <a:stretch/>
        </p:blipFill>
        <p:spPr bwMode="auto">
          <a:xfrm>
            <a:off x="3350522" y="5750560"/>
            <a:ext cx="5305425" cy="8375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3558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75E4-09A8-456F-A3F4-2EE4D51C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39E7E-8DBB-484F-B5DA-AADF7631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Models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Association Rules- For finding patterns between cost effective projects and structural characteristics </a:t>
            </a:r>
          </a:p>
          <a:p>
            <a:r>
              <a:rPr lang="en-US" dirty="0">
                <a:solidFill>
                  <a:schemeClr val="accent2"/>
                </a:solidFill>
              </a:rPr>
              <a:t>Clustering -  Grouping together similar performing projects and their structural characteristics </a:t>
            </a:r>
          </a:p>
          <a:p>
            <a:pPr lvl="2"/>
            <a:r>
              <a:rPr lang="en-US" dirty="0"/>
              <a:t> </a:t>
            </a:r>
            <a:r>
              <a:rPr lang="en-US" b="1" dirty="0"/>
              <a:t>Divergence of the Euclidean distance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Decision Tree – Classification of projects based on their structural characteristics data</a:t>
            </a:r>
          </a:p>
        </p:txBody>
      </p:sp>
    </p:spTree>
    <p:extLst>
      <p:ext uri="{BB962C8B-B14F-4D97-AF65-F5344CB8AC3E}">
        <p14:creationId xmlns:p14="http://schemas.microsoft.com/office/powerpoint/2010/main" val="2847053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380</Words>
  <Application>Microsoft Office PowerPoint</Application>
  <PresentationFormat>Widescreen</PresentationFormat>
  <Paragraphs>118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Lucida Console</vt:lpstr>
      <vt:lpstr>Office Theme</vt:lpstr>
      <vt:lpstr>Project Proposal </vt:lpstr>
      <vt:lpstr>Summary</vt:lpstr>
      <vt:lpstr>Illustration </vt:lpstr>
      <vt:lpstr>PowerPoint Presentation</vt:lpstr>
      <vt:lpstr>Data Summary</vt:lpstr>
      <vt:lpstr>Data Summary  </vt:lpstr>
      <vt:lpstr>Data Summary  </vt:lpstr>
      <vt:lpstr>Data Summary  </vt:lpstr>
      <vt:lpstr>Models</vt:lpstr>
      <vt:lpstr>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Maaz Kamal</cp:lastModifiedBy>
  <cp:revision>14</cp:revision>
  <dcterms:created xsi:type="dcterms:W3CDTF">2020-03-03T19:51:09Z</dcterms:created>
  <dcterms:modified xsi:type="dcterms:W3CDTF">2020-03-03T22:48:25Z</dcterms:modified>
</cp:coreProperties>
</file>