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0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54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792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07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18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47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7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8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68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6E9EA-0FFE-C474-EA11-3271356A9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6686" y="639097"/>
            <a:ext cx="7036385" cy="3686015"/>
          </a:xfrm>
        </p:spPr>
        <p:txBody>
          <a:bodyPr>
            <a:normAutofit/>
          </a:bodyPr>
          <a:lstStyle/>
          <a:p>
            <a:r>
              <a:rPr lang="cs-CZ" dirty="0"/>
              <a:t>PPR-</a:t>
            </a:r>
            <a:r>
              <a:rPr lang="en-US" dirty="0"/>
              <a:t>DISTRIBUTIO</a:t>
            </a:r>
            <a:r>
              <a:rPr lang="cs-CZ" dirty="0"/>
              <a:t>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DB9FB-B31A-6D72-6E56-F5CAB560E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cs-CZ">
                <a:solidFill>
                  <a:schemeClr val="tx1">
                    <a:lumMod val="85000"/>
                    <a:lumOff val="15000"/>
                  </a:schemeClr>
                </a:solidFill>
              </a:rPr>
              <a:t>M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UKANOVA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ZHANEL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E3A39B-C308-50B7-71B8-527B3FDB35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26" r="32275" b="-1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97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04FD-B031-D823-B8F4-1A32ADA8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ALGORITMUS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4A7E8-74C8-44FA-9692-C5DCEC795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Získat základní statistiky</a:t>
            </a:r>
          </a:p>
          <a:p>
            <a:pPr marL="749808" lvl="1" indent="-457200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Směrodatná odchylka</a:t>
            </a:r>
          </a:p>
          <a:p>
            <a:pPr marL="749808" lvl="1" indent="-457200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Střední hodnota</a:t>
            </a:r>
          </a:p>
          <a:p>
            <a:pPr marL="749808" lvl="1" indent="-457200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Počet dat </a:t>
            </a:r>
          </a:p>
          <a:p>
            <a:pPr marL="749808" lvl="1" indent="-457200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Celkový součet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Otestovat data na nejpravděpodobnější rozdělení</a:t>
            </a:r>
          </a:p>
          <a:p>
            <a:pPr marL="749808" lvl="1" indent="-457200"/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Kolmogorov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Smirnov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Získat parametry rozdělení</a:t>
            </a:r>
          </a:p>
          <a:p>
            <a:pPr marL="749808" lvl="1" indent="-457200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Maximum </a:t>
            </a:r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likelihood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estimation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(analytické řešení)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719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13B33"/>
      </a:dk2>
      <a:lt2>
        <a:srgbClr val="E8E5E2"/>
      </a:lt2>
      <a:accent1>
        <a:srgbClr val="7EA6CB"/>
      </a:accent1>
      <a:accent2>
        <a:srgbClr val="66ACB1"/>
      </a:accent2>
      <a:accent3>
        <a:srgbClr val="75AE9A"/>
      </a:accent3>
      <a:accent4>
        <a:srgbClr val="67B278"/>
      </a:accent4>
      <a:accent5>
        <a:srgbClr val="80AE75"/>
      </a:accent5>
      <a:accent6>
        <a:srgbClr val="8FAC63"/>
      </a:accent6>
      <a:hlink>
        <a:srgbClr val="9E7D5E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37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Georgia Pro Cond Light</vt:lpstr>
      <vt:lpstr>Speak Pro</vt:lpstr>
      <vt:lpstr>RetrospectVTI</vt:lpstr>
      <vt:lpstr>PPR-DISTRIBUTION</vt:lpstr>
      <vt:lpstr>ALGORITMUS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PPR-DISTRIBUTION</dc:title>
  <dc:creator>Zhanel Mukanova</dc:creator>
  <cp:lastModifiedBy>Zhanel Mukanova</cp:lastModifiedBy>
  <cp:revision>1</cp:revision>
  <dcterms:created xsi:type="dcterms:W3CDTF">2022-10-11T12:06:55Z</dcterms:created>
  <dcterms:modified xsi:type="dcterms:W3CDTF">2022-10-11T12:18:11Z</dcterms:modified>
</cp:coreProperties>
</file>