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09B9D-5073-4107-8772-74B89C4BF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32FB6-A8C4-4844-8870-2AA8E23E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F3646-9350-40A5-BE1F-ABA9BB7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E50F8-0A5A-4946-AF4B-A5BBEAAE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7249C-EDA2-4725-AB5B-130B4DFC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B7BB6-7D45-47F4-919C-83952CEC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E8CFA-0DC6-40DE-B970-5A83CF171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D470A-09B8-4D15-AF3F-FC5545BA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7BA09-09D4-4016-94B3-0C3EA20B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B5B8D-72BE-4404-B0FD-4FA43E00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4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F4539E-A471-4975-ACB1-9FF6DA560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EB30A-B3D0-49C0-AA27-001773E33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32181-3A19-4E7E-B1FA-E7C2362C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99D2A-9B88-412A-9051-AD6EF733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82E3A-5401-4EAD-AE94-B61FFC1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84663-A193-4D9A-979E-0003517C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EFF21-9782-4196-96AD-EC06A027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DBFB0-1C88-405A-BEF6-8056080B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B749B-C2A3-48FF-B3A8-3F83FE1D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F6C9B-D475-48C9-BC6D-40A85FAF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1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5B6D-BAE3-43C0-BD2F-5009424C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76919-867D-4FC6-A263-3F87A7B9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74A5D-BD77-4221-935E-1AE68179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EF2A5-A23D-4FF7-B752-26D4A14E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E26BF-4BD9-4A07-90D2-8E3D76FC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6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3D7F2-0048-4719-B31F-4E2E7A9E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AD490-27EA-421A-8E66-EC7CE6C3E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CD90F-3260-49B5-B968-51E757A17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09367-5583-4B52-9A3D-6FD778FD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0D2EE-B18D-4B6E-B198-B0D9A611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1BEDF8-ACB6-4070-A709-D008260F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EF77-4378-4692-BBA3-1B14920F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3BB6D-D415-4CFD-A866-8C90F6C2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BA4FB-897C-48BD-9B36-93D3CB4C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A94BA6-9B7F-4A97-AFD2-AACA9D9E3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27AE7-DDF3-4451-BCD5-916A7CCE5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8768A7-E92B-4618-900C-482CF20F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380A92-BABE-48F4-B84A-0A745EB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22C36-FAF1-4338-88CC-2FDC414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C56AA-C503-469C-8AB7-1D632DBD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4A78C8-9B72-4C2D-BF46-CB10C368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3E8CD-42B9-4393-8DA3-21914F5F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C0B008-050F-4FD2-A38A-EC4AFC3E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0A81C7-0072-4A94-B7D5-D67BA2CA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B42657-A9F4-4121-B890-CC61F756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6EECD-AFAC-4728-9507-BF43CF26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6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3DC6A-1E6B-4C73-93E2-8535505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41579-E9E7-4FBB-B8A4-D5D56D47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AA6B64-C645-4342-B364-358CFE36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1E2C5-3B21-40D9-AA39-0AB9F8AB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4F2D8-CF9C-414C-B0F5-29A95610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2E228-3DD8-43A8-B0C4-6D65E2F8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B7DFC-2B4A-4C15-9FDF-5208774D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D7A7DC-A982-4166-A695-9A7855C47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EFE61-C08C-4CD7-BD68-F63F3B05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C6D37D-1EF8-4458-89DE-9C27B6DF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F15F8-D5E5-4DD5-91BA-1D4C0FAA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235FC-3F7F-47D3-A171-E112726F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8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6CBC33-1056-4845-AE1A-80EB5E7B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1FA35-91F8-4550-9A5B-2C58B4AE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DFC8A-0F20-415E-BBB6-DF61415A7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75AB-DE2E-4EC5-8FB7-1004F198C34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13E22-CBD4-4A94-AAD8-A0B8AB75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7A6A3-8064-479F-9EFE-1B2C78E6F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8E4E-B492-44FA-975D-D4E7A22C6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2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2A5AD-3723-4A4E-A0D2-E0CFE422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专利数据下载概况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92B45-1BA9-4849-A2CC-84E3CDAD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从出版社相关接口获取宁波历年授权发明专利数据（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1980~2018.8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），一共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31536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条，不包含法律状态信息；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从出版社相关接口获取宁波历年授权发明专利对应法律状态信息，一共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120104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专利数据中的企业信息能在云平台企业库找到信息的有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20047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条（包含一个企业对应多个名字的情况）；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所有专利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法律状态是授权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法律状态公告日不晚于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2017.12.31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的专利数一共有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15951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条，其中地址变更一共有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4841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条，对应国知局的数据有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20716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条（周一行提供）。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93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2A5AD-3723-4A4E-A0D2-E0CFE422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可能存在的问题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92B45-1BA9-4849-A2CC-84E3CDAD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出版社获取的专利数据需要对地址变更进一步清理，不再统计地址变更之后不是宁波的专利；</a:t>
            </a:r>
            <a:endParaRPr lang="en-US" altLang="zh-CN" dirty="0"/>
          </a:p>
          <a:p>
            <a:r>
              <a:rPr lang="zh-CN" altLang="en-US" dirty="0"/>
              <a:t>国知局的授权书结束点时间是早于授权公告日</a:t>
            </a:r>
            <a:r>
              <a:rPr lang="en-US" altLang="zh-CN" dirty="0"/>
              <a:t>1-2</a:t>
            </a:r>
            <a:r>
              <a:rPr lang="zh-CN" altLang="en-US" dirty="0"/>
              <a:t>月的，可能会有</a:t>
            </a:r>
            <a:r>
              <a:rPr lang="en-US" altLang="zh-CN" dirty="0"/>
              <a:t>200</a:t>
            </a:r>
            <a:r>
              <a:rPr lang="zh-CN" altLang="en-US" dirty="0"/>
              <a:t>、</a:t>
            </a:r>
            <a:r>
              <a:rPr lang="en-US" altLang="zh-CN" dirty="0"/>
              <a:t>300</a:t>
            </a:r>
            <a:r>
              <a:rPr lang="zh-CN" altLang="en-US"/>
              <a:t>件专利误差。</a:t>
            </a:r>
            <a:br>
              <a:rPr lang="zh-CN" altLang="en-US" dirty="0"/>
            </a:b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53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177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专利数据下载概况</vt:lpstr>
      <vt:lpstr>可能存在的问题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柯伟扬</dc:creator>
  <cp:lastModifiedBy>柯伟扬</cp:lastModifiedBy>
  <cp:revision>14</cp:revision>
  <dcterms:created xsi:type="dcterms:W3CDTF">2018-08-13T07:05:03Z</dcterms:created>
  <dcterms:modified xsi:type="dcterms:W3CDTF">2018-08-13T07:51:01Z</dcterms:modified>
</cp:coreProperties>
</file>