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C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1657-5B4A-479B-9DAD-6980DCDA74B1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5EB9-7B52-4F6B-93B7-D47BD3687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1657-5B4A-479B-9DAD-6980DCDA74B1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5EB9-7B52-4F6B-93B7-D47BD3687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5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1657-5B4A-479B-9DAD-6980DCDA74B1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5EB9-7B52-4F6B-93B7-D47BD3687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2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1657-5B4A-479B-9DAD-6980DCDA74B1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5EB9-7B52-4F6B-93B7-D47BD3687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4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1657-5B4A-479B-9DAD-6980DCDA74B1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5EB9-7B52-4F6B-93B7-D47BD3687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1657-5B4A-479B-9DAD-6980DCDA74B1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5EB9-7B52-4F6B-93B7-D47BD3687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82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1657-5B4A-479B-9DAD-6980DCDA74B1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5EB9-7B52-4F6B-93B7-D47BD3687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9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1657-5B4A-479B-9DAD-6980DCDA74B1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5EB9-7B52-4F6B-93B7-D47BD3687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80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1657-5B4A-479B-9DAD-6980DCDA74B1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5EB9-7B52-4F6B-93B7-D47BD3687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1657-5B4A-479B-9DAD-6980DCDA74B1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5EB9-7B52-4F6B-93B7-D47BD3687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66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1657-5B4A-479B-9DAD-6980DCDA74B1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5EB9-7B52-4F6B-93B7-D47BD3687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2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1657-5B4A-479B-9DAD-6980DCDA74B1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A5EB9-7B52-4F6B-93B7-D47BD3687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2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4664927" cy="2029522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网站简介</a:t>
            </a:r>
            <a:endParaRPr lang="zh-CN" altLang="en-US" sz="80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36460" y="5202238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					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第二组</a:t>
            </a:r>
            <a:endParaRPr lang="en-US" altLang="zh-CN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		           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组长：陈光炀</a:t>
            </a:r>
            <a:endParaRPr lang="en-US" altLang="zh-CN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		         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组员：张烨</a:t>
            </a:r>
            <a:endParaRPr lang="en-US" altLang="zh-CN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6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39C5B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团队名称：</a:t>
            </a:r>
            <a:r>
              <a:rPr lang="en-US" altLang="zh-CN" dirty="0" err="1" smtClean="0">
                <a:latin typeface="Comic Sans MS" panose="030F0702030302020204" pitchFamily="66" charset="0"/>
                <a:ea typeface="幼圆" panose="02010509060101010101" pitchFamily="49" charset="-122"/>
              </a:rPr>
              <a:t>Macrohard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微软的反义词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组长：陈光炀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特长：吃肯德基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分工：主页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前端搭建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后端管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	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理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用户系统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数据库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	   	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搭建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格言：喜欢玩碧蓝航线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兴趣爱好：计算机考古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成长经历：从原神到碧蓝航线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组员：张烨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特长：吃东西特长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分工：二级界面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资料搜集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视                                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	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频剪辑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格言：早上吃什么，中午吃什           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	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么，晚上吃什么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兴趣爱好：吃饭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成长经历：重返未来：</a:t>
            </a:r>
            <a:r>
              <a:rPr lang="en-US" altLang="zh-CN" dirty="0" smtClean="0">
                <a:latin typeface="+mn-ea"/>
              </a:rPr>
              <a:t>1999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04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39C5B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2" r="14845"/>
          <a:stretch/>
        </p:blipFill>
        <p:spPr>
          <a:xfrm>
            <a:off x="682906" y="2593217"/>
            <a:ext cx="4143737" cy="1626464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35075" y="888299"/>
            <a:ext cx="4505561" cy="1704918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5330757" y="1698289"/>
            <a:ext cx="66537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创意说明：</a:t>
            </a:r>
            <a:endParaRPr lang="en-US" altLang="zh-CN" sz="36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在保持文字</a:t>
            </a: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可识别性的基础上</a:t>
            </a:r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对</a:t>
            </a: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笔画进行适度简化或抽象变形</a:t>
            </a:r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去除</a:t>
            </a: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冗余的细节</a:t>
            </a:r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使</a:t>
            </a:r>
            <a:r>
              <a:rPr lang="en-US" altLang="zh-CN" sz="3200" dirty="0">
                <a:latin typeface="Comic Sans MS" panose="030F0702030302020204" pitchFamily="66" charset="0"/>
                <a:ea typeface="幼圆" panose="02010509060101010101" pitchFamily="49" charset="-122"/>
              </a:rPr>
              <a:t>logo</a:t>
            </a: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看起来更加干净利落</a:t>
            </a:r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易于</a:t>
            </a: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识别和记忆</a:t>
            </a:r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800" dirty="0" smtClean="0">
                <a:latin typeface="Comic Sans MS" panose="030F0702030302020204" pitchFamily="66" charset="0"/>
                <a:ea typeface="幼圆" panose="02010509060101010101" pitchFamily="49" charset="-122"/>
                <a:cs typeface="Browallia New" panose="020B0604020202020204" pitchFamily="34" charset="-34"/>
              </a:rPr>
              <a:t>INFINITY</a:t>
            </a:r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无穷</a:t>
            </a:r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：意味着无限可能</a:t>
            </a:r>
            <a:endParaRPr lang="en-US" altLang="zh-CN" sz="28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3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39C5B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765" y="1747777"/>
            <a:ext cx="10515600" cy="3773348"/>
          </a:xfrm>
        </p:spPr>
        <p:txBody>
          <a:bodyPr>
            <a:normAutofit/>
          </a:bodyPr>
          <a:lstStyle/>
          <a:p>
            <a:r>
              <a:rPr lang="zh-CN" altLang="en-US" sz="9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网页整体介绍</a:t>
            </a:r>
            <a:r>
              <a:rPr lang="en-US" altLang="zh-CN" sz="9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9600" dirty="0" smtClean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9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9600" dirty="0" smtClean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4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请看下图</a:t>
            </a:r>
            <a:endParaRPr lang="zh-CN" altLang="en-US" sz="4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1030146" y="5521125"/>
            <a:ext cx="555585" cy="1255853"/>
          </a:xfrm>
          <a:prstGeom prst="downArrow">
            <a:avLst/>
          </a:prstGeom>
          <a:pattFill prst="pct90">
            <a:fgClr>
              <a:srgbClr val="39C5BB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0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39C5B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150"/>
            <a:ext cx="10058400" cy="565785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0" y="1655180"/>
            <a:ext cx="1018572" cy="266217"/>
          </a:xfrm>
          <a:prstGeom prst="roundRect">
            <a:avLst/>
          </a:prstGeom>
          <a:noFill/>
          <a:ln w="38100">
            <a:solidFill>
              <a:srgbClr val="39C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flipV="1">
            <a:off x="509286" y="902825"/>
            <a:ext cx="0" cy="752355"/>
          </a:xfrm>
          <a:prstGeom prst="straightConnector1">
            <a:avLst/>
          </a:prstGeom>
          <a:ln w="38100">
            <a:solidFill>
              <a:srgbClr val="39C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18325" y="256495"/>
            <a:ext cx="203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文字</a:t>
            </a:r>
            <a:r>
              <a:rPr lang="en-US" altLang="zh-CN" dirty="0" smtClean="0">
                <a:latin typeface="Comic Sans MS" panose="030F0702030302020204" pitchFamily="66" charset="0"/>
                <a:ea typeface="幼圆" panose="02010509060101010101" pitchFamily="49" charset="-122"/>
              </a:rPr>
              <a:t>LOGO</a:t>
            </a: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点击可返回主页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8325" y="219920"/>
            <a:ext cx="1907245" cy="682906"/>
          </a:xfrm>
          <a:prstGeom prst="roundRect">
            <a:avLst/>
          </a:prstGeom>
          <a:noFill/>
          <a:ln w="38100">
            <a:solidFill>
              <a:srgbClr val="39C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060372" y="1655180"/>
            <a:ext cx="1365812" cy="266217"/>
          </a:xfrm>
          <a:prstGeom prst="roundRect">
            <a:avLst/>
          </a:prstGeom>
          <a:noFill/>
          <a:ln w="38100">
            <a:solidFill>
              <a:srgbClr val="39C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426184" y="995423"/>
            <a:ext cx="594808" cy="659757"/>
          </a:xfrm>
          <a:prstGeom prst="straightConnector1">
            <a:avLst/>
          </a:prstGeom>
          <a:ln w="38100">
            <a:solidFill>
              <a:srgbClr val="39C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875020" y="28450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产品介绍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点击可跳转至二级界面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747699" y="219920"/>
            <a:ext cx="2708477" cy="775503"/>
          </a:xfrm>
          <a:prstGeom prst="roundRect">
            <a:avLst/>
          </a:prstGeom>
          <a:noFill/>
          <a:ln w="38100">
            <a:solidFill>
              <a:srgbClr val="39C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627887" y="1655180"/>
            <a:ext cx="300942" cy="266217"/>
          </a:xfrm>
          <a:prstGeom prst="ellipse">
            <a:avLst/>
          </a:prstGeom>
          <a:noFill/>
          <a:ln w="38100">
            <a:solidFill>
              <a:srgbClr val="39C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290220" y="219920"/>
            <a:ext cx="16850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用户名称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点击可实现：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更改用户信息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更改用户头像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账号登入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登出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219584" y="144684"/>
            <a:ext cx="1768430" cy="1701477"/>
          </a:xfrm>
          <a:prstGeom prst="roundRect">
            <a:avLst/>
          </a:prstGeom>
          <a:noFill/>
          <a:ln w="38100">
            <a:solidFill>
              <a:srgbClr val="39C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3" idx="7"/>
            <a:endCxn id="17" idx="1"/>
          </p:cNvCxnSpPr>
          <p:nvPr/>
        </p:nvCxnSpPr>
        <p:spPr>
          <a:xfrm flipV="1">
            <a:off x="9884757" y="995423"/>
            <a:ext cx="334827" cy="698744"/>
          </a:xfrm>
          <a:prstGeom prst="straightConnector1">
            <a:avLst/>
          </a:prstGeom>
          <a:ln w="38100">
            <a:solidFill>
              <a:srgbClr val="39C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052170" y="3121134"/>
            <a:ext cx="23391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评论区：</a:t>
            </a:r>
            <a:endParaRPr lang="en-US" altLang="zh-CN" sz="1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用户登录后可使用此功能</a:t>
            </a:r>
            <a:endParaRPr lang="en-US" altLang="zh-CN" sz="1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用户可以发布自己的建议</a:t>
            </a:r>
            <a:endParaRPr lang="en-US" altLang="zh-CN" sz="1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功能包括：</a:t>
            </a:r>
            <a:endParaRPr lang="en-US" altLang="zh-CN" sz="1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发送文字</a:t>
            </a:r>
            <a:r>
              <a:rPr lang="en-US" altLang="zh-CN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表情包</a:t>
            </a:r>
            <a:endParaRPr lang="en-US" altLang="zh-CN" sz="1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用户等级分为：</a:t>
            </a:r>
            <a:endParaRPr lang="en-US" altLang="zh-CN" sz="1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站长</a:t>
            </a:r>
            <a:r>
              <a:rPr lang="en-US" altLang="zh-CN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会员</a:t>
            </a:r>
            <a:r>
              <a:rPr lang="en-US" altLang="zh-CN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成员</a:t>
            </a:r>
            <a:endParaRPr lang="en-US" altLang="zh-CN" sz="1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（不好的评论站长会删除）</a:t>
            </a:r>
            <a:endParaRPr lang="en-US" altLang="zh-CN" sz="1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0062843" y="3005192"/>
            <a:ext cx="2139830" cy="2047766"/>
          </a:xfrm>
          <a:prstGeom prst="roundRect">
            <a:avLst/>
          </a:prstGeom>
          <a:noFill/>
          <a:ln w="38100">
            <a:solidFill>
              <a:srgbClr val="39C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endCxn id="21" idx="1"/>
          </p:cNvCxnSpPr>
          <p:nvPr/>
        </p:nvCxnSpPr>
        <p:spPr>
          <a:xfrm>
            <a:off x="9372600" y="4029075"/>
            <a:ext cx="690243" cy="0"/>
          </a:xfrm>
          <a:prstGeom prst="straightConnector1">
            <a:avLst/>
          </a:prstGeom>
          <a:ln w="38100">
            <a:solidFill>
              <a:srgbClr val="39C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0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39C5B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65785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0" y="4660900"/>
            <a:ext cx="635000" cy="742950"/>
          </a:xfrm>
          <a:prstGeom prst="roundRect">
            <a:avLst/>
          </a:prstGeom>
          <a:noFill/>
          <a:ln w="38100">
            <a:solidFill>
              <a:srgbClr val="39C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" idx="2"/>
          </p:cNvCxnSpPr>
          <p:nvPr/>
        </p:nvCxnSpPr>
        <p:spPr>
          <a:xfrm flipH="1">
            <a:off x="304800" y="5403850"/>
            <a:ext cx="12700" cy="527050"/>
          </a:xfrm>
          <a:prstGeom prst="straightConnector1">
            <a:avLst/>
          </a:prstGeom>
          <a:ln w="38100">
            <a:solidFill>
              <a:srgbClr val="39C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7150" y="595895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网页左下角可以切换语言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7150" y="5930900"/>
            <a:ext cx="2723823" cy="425450"/>
          </a:xfrm>
          <a:prstGeom prst="roundRect">
            <a:avLst/>
          </a:prstGeom>
          <a:noFill/>
          <a:ln w="38100">
            <a:solidFill>
              <a:srgbClr val="39C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362950" y="5111750"/>
            <a:ext cx="1695450" cy="292100"/>
          </a:xfrm>
          <a:prstGeom prst="roundRect">
            <a:avLst/>
          </a:prstGeom>
          <a:noFill/>
          <a:ln w="38100">
            <a:solidFill>
              <a:srgbClr val="39C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>
            <a:off x="9210675" y="5403850"/>
            <a:ext cx="0" cy="555109"/>
          </a:xfrm>
          <a:prstGeom prst="straightConnector1">
            <a:avLst/>
          </a:prstGeom>
          <a:ln w="38100">
            <a:solidFill>
              <a:srgbClr val="39C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924800" y="600512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网页右下角：隐私政策（无需理会）</a:t>
            </a:r>
            <a:endParaRPr lang="en-US" altLang="zh-CN" dirty="0" smtClean="0"/>
          </a:p>
          <a:p>
            <a:r>
              <a:rPr lang="zh-CN" altLang="en-US" dirty="0" smtClean="0"/>
              <a:t>关于我们中有本网页全部源码</a:t>
            </a:r>
            <a:endParaRPr lang="en-US" altLang="zh-CN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7924799" y="5930900"/>
            <a:ext cx="3877985" cy="844550"/>
          </a:xfrm>
          <a:prstGeom prst="roundRect">
            <a:avLst/>
          </a:prstGeom>
          <a:noFill/>
          <a:ln w="38100">
            <a:solidFill>
              <a:srgbClr val="39C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7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39C5B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若想知道完整版内容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请打开网站自行研究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或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听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我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详细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介绍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  <a:b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							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							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谢谢大家</a:t>
            </a:r>
            <a:r>
              <a:rPr lang="en-US" altLang="zh-CN" dirty="0" smtClean="0">
                <a:latin typeface="华康Sc黑体W4-A(P)" panose="020B0500000000000000" pitchFamily="34" charset="-122"/>
                <a:ea typeface="华康Sc黑体W4-A(P)" panose="020B0500000000000000" pitchFamily="34" charset="-122"/>
              </a:rPr>
              <a:t>^_^</a:t>
            </a:r>
            <a:endParaRPr lang="zh-CN" altLang="en-US" dirty="0">
              <a:latin typeface="华康Sc黑体W4-A(P)" panose="020B0500000000000000" pitchFamily="34" charset="-122"/>
              <a:ea typeface="华康Sc黑体W4-A(P)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7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197</Words>
  <Application>Microsoft Office PowerPoint</Application>
  <PresentationFormat>宽屏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华康Sc黑体W4-A(P)</vt:lpstr>
      <vt:lpstr>幼圆</vt:lpstr>
      <vt:lpstr>Arial</vt:lpstr>
      <vt:lpstr>Browallia New</vt:lpstr>
      <vt:lpstr>Comic Sans MS</vt:lpstr>
      <vt:lpstr>Office 主题​​</vt:lpstr>
      <vt:lpstr>网站简介</vt:lpstr>
      <vt:lpstr>团队名称：Macrohard(微软的反义词)</vt:lpstr>
      <vt:lpstr>PowerPoint 演示文稿</vt:lpstr>
      <vt:lpstr>网页整体介绍  请看下图</vt:lpstr>
      <vt:lpstr>PowerPoint 演示文稿</vt:lpstr>
      <vt:lpstr>PowerPoint 演示文稿</vt:lpstr>
      <vt:lpstr>若想知道完整版内容  请打开网站自行研究       或 听我详细介绍……                 谢谢大家^_^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网站简介</dc:title>
  <dc:creator>Administrator</dc:creator>
  <cp:lastModifiedBy>Administrator</cp:lastModifiedBy>
  <cp:revision>49</cp:revision>
  <dcterms:created xsi:type="dcterms:W3CDTF">2024-06-11T01:00:59Z</dcterms:created>
  <dcterms:modified xsi:type="dcterms:W3CDTF">2024-06-11T03:16:29Z</dcterms:modified>
</cp:coreProperties>
</file>