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15.png" ContentType="image/png"/>
  <Override PartName="/ppt/media/image14.png" ContentType="image/png"/>
  <Override PartName="/ppt/media/image13.png" ContentType="image/png"/>
  <Override PartName="/ppt/media/image12.jpeg" ContentType="image/jpeg"/>
  <Override PartName="/ppt/media/image11.png" ContentType="image/png"/>
  <Override PartName="/ppt/media/image10.png" ContentType="image/png"/>
  <Override PartName="/ppt/media/image9.png" ContentType="image/png"/>
  <Override PartName="/ppt/media/image8.jpeg" ContentType="image/jpeg"/>
  <Override PartName="/ppt/media/image7.png" ContentType="image/png"/>
  <Override PartName="/ppt/media/image16.png" ContentType="image/png"/>
  <Override PartName="/ppt/media/image2.png" ContentType="image/png"/>
  <Override PartName="/ppt/media/image1.jpeg" ContentType="image/jpeg"/>
  <Override PartName="/ppt/media/image6.png" ContentType="image/png"/>
  <Override PartName="/ppt/media/image3.png" ContentType="image/png"/>
  <Override PartName="/ppt/media/image4.png" ContentType="image/png"/>
  <Override PartName="/ppt/media/image5.png" ContentType="image/png"/>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2.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1.xml.rels" ContentType="application/vnd.openxmlformats-package.relationships+xml"/>
  <Override PartName="/ppt/slideLayouts/_rels/slideLayout25.xml.rels" ContentType="application/vnd.openxmlformats-package.relationships+xml"/>
  <Override PartName="/ppt/slideLayouts/_rels/slideLayout30.xml.rels" ContentType="application/vnd.openxmlformats-package.relationships+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29.xml.rels" ContentType="application/vnd.openxmlformats-package.relationships+xml"/>
  <Override PartName="/ppt/slides/_rels/slide28.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21.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35" name="PlaceHolder 2"/>
          <p:cNvSpPr>
            <a:spLocks noGrp="1"/>
          </p:cNvSpPr>
          <p:nvPr>
            <p:ph type="body"/>
          </p:nvPr>
        </p:nvSpPr>
        <p:spPr>
          <a:xfrm>
            <a:off x="1298520" y="2560320"/>
            <a:ext cx="2301840" cy="157860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1298520" y="4289400"/>
            <a:ext cx="230184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38"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39"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40" name="PlaceHolder 4"/>
          <p:cNvSpPr>
            <a:spLocks noGrp="1"/>
          </p:cNvSpPr>
          <p:nvPr>
            <p:ph type="body"/>
          </p:nvPr>
        </p:nvSpPr>
        <p:spPr>
          <a:xfrm>
            <a:off x="1298520" y="4289400"/>
            <a:ext cx="1123200" cy="1578600"/>
          </a:xfrm>
          <a:prstGeom prst="rect">
            <a:avLst/>
          </a:prstGeom>
        </p:spPr>
        <p:txBody>
          <a:bodyPr lIns="0" rIns="0" tIns="0" bIns="0">
            <a:normAutofit/>
          </a:bodyPr>
          <a:p>
            <a:endParaRPr b="0" lang="en-US" sz="3200" spc="-1" strike="noStrike">
              <a:latin typeface="Arial"/>
            </a:endParaRPr>
          </a:p>
        </p:txBody>
      </p:sp>
      <p:sp>
        <p:nvSpPr>
          <p:cNvPr id="41" name="PlaceHolder 5"/>
          <p:cNvSpPr>
            <a:spLocks noGrp="1"/>
          </p:cNvSpPr>
          <p:nvPr>
            <p:ph type="body"/>
          </p:nvPr>
        </p:nvSpPr>
        <p:spPr>
          <a:xfrm>
            <a:off x="247824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1298520" y="2560320"/>
            <a:ext cx="740880" cy="1578600"/>
          </a:xfrm>
          <a:prstGeom prst="rect">
            <a:avLst/>
          </a:prstGeom>
        </p:spPr>
        <p:txBody>
          <a:bodyPr lIns="0" rIns="0" tIns="0" bIns="0">
            <a:normAutofit/>
          </a:bodyPr>
          <a:p>
            <a:endParaRPr b="0" lang="en-US" sz="3200" spc="-1" strike="noStrike">
              <a:latin typeface="Arial"/>
            </a:endParaRPr>
          </a:p>
        </p:txBody>
      </p:sp>
      <p:sp>
        <p:nvSpPr>
          <p:cNvPr id="44" name="PlaceHolder 3"/>
          <p:cNvSpPr>
            <a:spLocks noGrp="1"/>
          </p:cNvSpPr>
          <p:nvPr>
            <p:ph type="body"/>
          </p:nvPr>
        </p:nvSpPr>
        <p:spPr>
          <a:xfrm>
            <a:off x="2076840" y="2560320"/>
            <a:ext cx="740880" cy="1578600"/>
          </a:xfrm>
          <a:prstGeom prst="rect">
            <a:avLst/>
          </a:prstGeom>
        </p:spPr>
        <p:txBody>
          <a:bodyPr lIns="0" rIns="0" tIns="0" bIns="0">
            <a:normAutofit/>
          </a:bodyPr>
          <a:p>
            <a:endParaRPr b="0" lang="en-US" sz="3200" spc="-1" strike="noStrike">
              <a:latin typeface="Arial"/>
            </a:endParaRPr>
          </a:p>
        </p:txBody>
      </p:sp>
      <p:sp>
        <p:nvSpPr>
          <p:cNvPr id="45" name="PlaceHolder 4"/>
          <p:cNvSpPr>
            <a:spLocks noGrp="1"/>
          </p:cNvSpPr>
          <p:nvPr>
            <p:ph type="body"/>
          </p:nvPr>
        </p:nvSpPr>
        <p:spPr>
          <a:xfrm>
            <a:off x="2855160" y="2560320"/>
            <a:ext cx="740880" cy="1578600"/>
          </a:xfrm>
          <a:prstGeom prst="rect">
            <a:avLst/>
          </a:prstGeom>
        </p:spPr>
        <p:txBody>
          <a:bodyPr lIns="0" rIns="0" tIns="0" bIns="0">
            <a:normAutofit/>
          </a:bodyPr>
          <a:p>
            <a:endParaRPr b="0" lang="en-US" sz="3200" spc="-1" strike="noStrike">
              <a:latin typeface="Arial"/>
            </a:endParaRPr>
          </a:p>
        </p:txBody>
      </p:sp>
      <p:sp>
        <p:nvSpPr>
          <p:cNvPr id="46" name="PlaceHolder 5"/>
          <p:cNvSpPr>
            <a:spLocks noGrp="1"/>
          </p:cNvSpPr>
          <p:nvPr>
            <p:ph type="body"/>
          </p:nvPr>
        </p:nvSpPr>
        <p:spPr>
          <a:xfrm>
            <a:off x="1298520" y="4289400"/>
            <a:ext cx="740880" cy="1578600"/>
          </a:xfrm>
          <a:prstGeom prst="rect">
            <a:avLst/>
          </a:prstGeom>
        </p:spPr>
        <p:txBody>
          <a:bodyPr lIns="0" rIns="0" tIns="0" bIns="0">
            <a:normAutofit/>
          </a:bodyPr>
          <a:p>
            <a:endParaRPr b="0" lang="en-US" sz="3200" spc="-1" strike="noStrike">
              <a:latin typeface="Arial"/>
            </a:endParaRPr>
          </a:p>
        </p:txBody>
      </p:sp>
      <p:sp>
        <p:nvSpPr>
          <p:cNvPr id="47" name="PlaceHolder 6"/>
          <p:cNvSpPr>
            <a:spLocks noGrp="1"/>
          </p:cNvSpPr>
          <p:nvPr>
            <p:ph type="body"/>
          </p:nvPr>
        </p:nvSpPr>
        <p:spPr>
          <a:xfrm>
            <a:off x="2076840" y="4289400"/>
            <a:ext cx="740880" cy="1578600"/>
          </a:xfrm>
          <a:prstGeom prst="rect">
            <a:avLst/>
          </a:prstGeom>
        </p:spPr>
        <p:txBody>
          <a:bodyPr lIns="0" rIns="0" tIns="0" bIns="0">
            <a:normAutofit/>
          </a:bodyPr>
          <a:p>
            <a:endParaRPr b="0" lang="en-US" sz="3200" spc="-1" strike="noStrike">
              <a:latin typeface="Arial"/>
            </a:endParaRPr>
          </a:p>
        </p:txBody>
      </p:sp>
      <p:sp>
        <p:nvSpPr>
          <p:cNvPr id="48" name="PlaceHolder 7"/>
          <p:cNvSpPr>
            <a:spLocks noGrp="1"/>
          </p:cNvSpPr>
          <p:nvPr>
            <p:ph type="body"/>
          </p:nvPr>
        </p:nvSpPr>
        <p:spPr>
          <a:xfrm>
            <a:off x="2855160" y="4289400"/>
            <a:ext cx="74088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7"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subTitle"/>
          </p:nvPr>
        </p:nvSpPr>
        <p:spPr>
          <a:xfrm>
            <a:off x="1298520" y="2560320"/>
            <a:ext cx="2301840" cy="3309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60" name="PlaceHolder 2"/>
          <p:cNvSpPr>
            <a:spLocks noGrp="1"/>
          </p:cNvSpPr>
          <p:nvPr>
            <p:ph type="body"/>
          </p:nvPr>
        </p:nvSpPr>
        <p:spPr>
          <a:xfrm>
            <a:off x="1298520" y="2560320"/>
            <a:ext cx="2301840" cy="330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1298520" y="2560320"/>
            <a:ext cx="1123200" cy="33094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2478240" y="2560320"/>
            <a:ext cx="1123200" cy="330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4"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5" name="PlaceHolder 1"/>
          <p:cNvSpPr>
            <a:spLocks noGrp="1"/>
          </p:cNvSpPr>
          <p:nvPr>
            <p:ph type="subTitle"/>
          </p:nvPr>
        </p:nvSpPr>
        <p:spPr>
          <a:xfrm>
            <a:off x="1295280" y="982080"/>
            <a:ext cx="9600480" cy="604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2478240" y="2560320"/>
            <a:ext cx="1123200" cy="3309480"/>
          </a:xfrm>
          <a:prstGeom prst="rect">
            <a:avLst/>
          </a:prstGeom>
        </p:spPr>
        <p:txBody>
          <a:bodyPr lIns="0" rIns="0" tIns="0" bIns="0">
            <a:normAutofit/>
          </a:bodyPr>
          <a:p>
            <a:endParaRPr b="0" lang="en-US" sz="3200" spc="-1" strike="noStrike">
              <a:latin typeface="Arial"/>
            </a:endParaRPr>
          </a:p>
        </p:txBody>
      </p:sp>
      <p:sp>
        <p:nvSpPr>
          <p:cNvPr id="69" name="PlaceHolder 4"/>
          <p:cNvSpPr>
            <a:spLocks noGrp="1"/>
          </p:cNvSpPr>
          <p:nvPr>
            <p:ph type="body"/>
          </p:nvPr>
        </p:nvSpPr>
        <p:spPr>
          <a:xfrm>
            <a:off x="129852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4" name="PlaceHolder 2"/>
          <p:cNvSpPr>
            <a:spLocks noGrp="1"/>
          </p:cNvSpPr>
          <p:nvPr>
            <p:ph type="subTitle"/>
          </p:nvPr>
        </p:nvSpPr>
        <p:spPr>
          <a:xfrm>
            <a:off x="1298520" y="2560320"/>
            <a:ext cx="2301840" cy="3309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71" name="PlaceHolder 2"/>
          <p:cNvSpPr>
            <a:spLocks noGrp="1"/>
          </p:cNvSpPr>
          <p:nvPr>
            <p:ph type="body"/>
          </p:nvPr>
        </p:nvSpPr>
        <p:spPr>
          <a:xfrm>
            <a:off x="1298520" y="2560320"/>
            <a:ext cx="1123200" cy="3309480"/>
          </a:xfrm>
          <a:prstGeom prst="rect">
            <a:avLst/>
          </a:prstGeom>
        </p:spPr>
        <p:txBody>
          <a:bodyPr lIns="0" rIns="0" tIns="0" bIns="0">
            <a:normAutofit/>
          </a:bodyPr>
          <a:p>
            <a:endParaRPr b="0" lang="en-US" sz="3200" spc="-1" strike="noStrike">
              <a:latin typeface="Arial"/>
            </a:endParaRPr>
          </a:p>
        </p:txBody>
      </p:sp>
      <p:sp>
        <p:nvSpPr>
          <p:cNvPr id="72"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73" name="PlaceHolder 4"/>
          <p:cNvSpPr>
            <a:spLocks noGrp="1"/>
          </p:cNvSpPr>
          <p:nvPr>
            <p:ph type="body"/>
          </p:nvPr>
        </p:nvSpPr>
        <p:spPr>
          <a:xfrm>
            <a:off x="247824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1298520" y="4289400"/>
            <a:ext cx="230184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body"/>
          </p:nvPr>
        </p:nvSpPr>
        <p:spPr>
          <a:xfrm>
            <a:off x="1298520" y="2560320"/>
            <a:ext cx="2301840" cy="1578600"/>
          </a:xfrm>
          <a:prstGeom prst="rect">
            <a:avLst/>
          </a:prstGeom>
        </p:spPr>
        <p:txBody>
          <a:bodyPr lIns="0" rIns="0" tIns="0" bIns="0">
            <a:normAutofit/>
          </a:bodyPr>
          <a:p>
            <a:endParaRPr b="0" lang="en-US" sz="3200" spc="-1" strike="noStrike">
              <a:latin typeface="Arial"/>
            </a:endParaRPr>
          </a:p>
        </p:txBody>
      </p:sp>
      <p:sp>
        <p:nvSpPr>
          <p:cNvPr id="80" name="PlaceHolder 3"/>
          <p:cNvSpPr>
            <a:spLocks noGrp="1"/>
          </p:cNvSpPr>
          <p:nvPr>
            <p:ph type="body"/>
          </p:nvPr>
        </p:nvSpPr>
        <p:spPr>
          <a:xfrm>
            <a:off x="1298520" y="4289400"/>
            <a:ext cx="230184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82"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83"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84" name="PlaceHolder 4"/>
          <p:cNvSpPr>
            <a:spLocks noGrp="1"/>
          </p:cNvSpPr>
          <p:nvPr>
            <p:ph type="body"/>
          </p:nvPr>
        </p:nvSpPr>
        <p:spPr>
          <a:xfrm>
            <a:off x="1298520" y="4289400"/>
            <a:ext cx="1123200" cy="1578600"/>
          </a:xfrm>
          <a:prstGeom prst="rect">
            <a:avLst/>
          </a:prstGeom>
        </p:spPr>
        <p:txBody>
          <a:bodyPr lIns="0" rIns="0" tIns="0" bIns="0">
            <a:normAutofit/>
          </a:bodyPr>
          <a:p>
            <a:endParaRPr b="0" lang="en-US" sz="3200" spc="-1" strike="noStrike">
              <a:latin typeface="Arial"/>
            </a:endParaRPr>
          </a:p>
        </p:txBody>
      </p:sp>
      <p:sp>
        <p:nvSpPr>
          <p:cNvPr id="85" name="PlaceHolder 5"/>
          <p:cNvSpPr>
            <a:spLocks noGrp="1"/>
          </p:cNvSpPr>
          <p:nvPr>
            <p:ph type="body"/>
          </p:nvPr>
        </p:nvSpPr>
        <p:spPr>
          <a:xfrm>
            <a:off x="247824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87" name="PlaceHolder 2"/>
          <p:cNvSpPr>
            <a:spLocks noGrp="1"/>
          </p:cNvSpPr>
          <p:nvPr>
            <p:ph type="body"/>
          </p:nvPr>
        </p:nvSpPr>
        <p:spPr>
          <a:xfrm>
            <a:off x="1298520" y="2560320"/>
            <a:ext cx="740880" cy="1578600"/>
          </a:xfrm>
          <a:prstGeom prst="rect">
            <a:avLst/>
          </a:prstGeom>
        </p:spPr>
        <p:txBody>
          <a:bodyPr lIns="0" rIns="0" tIns="0" bIns="0">
            <a:normAutofit/>
          </a:bodyPr>
          <a:p>
            <a:endParaRPr b="0" lang="en-US" sz="3200" spc="-1" strike="noStrike">
              <a:latin typeface="Arial"/>
            </a:endParaRPr>
          </a:p>
        </p:txBody>
      </p:sp>
      <p:sp>
        <p:nvSpPr>
          <p:cNvPr id="88" name="PlaceHolder 3"/>
          <p:cNvSpPr>
            <a:spLocks noGrp="1"/>
          </p:cNvSpPr>
          <p:nvPr>
            <p:ph type="body"/>
          </p:nvPr>
        </p:nvSpPr>
        <p:spPr>
          <a:xfrm>
            <a:off x="2076840" y="2560320"/>
            <a:ext cx="740880" cy="1578600"/>
          </a:xfrm>
          <a:prstGeom prst="rect">
            <a:avLst/>
          </a:prstGeom>
        </p:spPr>
        <p:txBody>
          <a:bodyPr lIns="0" rIns="0" tIns="0" bIns="0">
            <a:normAutofit/>
          </a:bodyPr>
          <a:p>
            <a:endParaRPr b="0" lang="en-US" sz="3200" spc="-1" strike="noStrike">
              <a:latin typeface="Arial"/>
            </a:endParaRPr>
          </a:p>
        </p:txBody>
      </p:sp>
      <p:sp>
        <p:nvSpPr>
          <p:cNvPr id="89" name="PlaceHolder 4"/>
          <p:cNvSpPr>
            <a:spLocks noGrp="1"/>
          </p:cNvSpPr>
          <p:nvPr>
            <p:ph type="body"/>
          </p:nvPr>
        </p:nvSpPr>
        <p:spPr>
          <a:xfrm>
            <a:off x="2855160" y="2560320"/>
            <a:ext cx="740880" cy="1578600"/>
          </a:xfrm>
          <a:prstGeom prst="rect">
            <a:avLst/>
          </a:prstGeom>
        </p:spPr>
        <p:txBody>
          <a:bodyPr lIns="0" rIns="0" tIns="0" bIns="0">
            <a:normAutofit/>
          </a:bodyPr>
          <a:p>
            <a:endParaRPr b="0" lang="en-US" sz="3200" spc="-1" strike="noStrike">
              <a:latin typeface="Arial"/>
            </a:endParaRPr>
          </a:p>
        </p:txBody>
      </p:sp>
      <p:sp>
        <p:nvSpPr>
          <p:cNvPr id="90" name="PlaceHolder 5"/>
          <p:cNvSpPr>
            <a:spLocks noGrp="1"/>
          </p:cNvSpPr>
          <p:nvPr>
            <p:ph type="body"/>
          </p:nvPr>
        </p:nvSpPr>
        <p:spPr>
          <a:xfrm>
            <a:off x="1298520" y="4289400"/>
            <a:ext cx="740880" cy="1578600"/>
          </a:xfrm>
          <a:prstGeom prst="rect">
            <a:avLst/>
          </a:prstGeom>
        </p:spPr>
        <p:txBody>
          <a:bodyPr lIns="0" rIns="0" tIns="0" bIns="0">
            <a:normAutofit/>
          </a:bodyPr>
          <a:p>
            <a:endParaRPr b="0" lang="en-US" sz="3200" spc="-1" strike="noStrike">
              <a:latin typeface="Arial"/>
            </a:endParaRPr>
          </a:p>
        </p:txBody>
      </p:sp>
      <p:sp>
        <p:nvSpPr>
          <p:cNvPr id="91" name="PlaceHolder 6"/>
          <p:cNvSpPr>
            <a:spLocks noGrp="1"/>
          </p:cNvSpPr>
          <p:nvPr>
            <p:ph type="body"/>
          </p:nvPr>
        </p:nvSpPr>
        <p:spPr>
          <a:xfrm>
            <a:off x="2076840" y="4289400"/>
            <a:ext cx="740880" cy="1578600"/>
          </a:xfrm>
          <a:prstGeom prst="rect">
            <a:avLst/>
          </a:prstGeom>
        </p:spPr>
        <p:txBody>
          <a:bodyPr lIns="0" rIns="0" tIns="0" bIns="0">
            <a:normAutofit/>
          </a:bodyPr>
          <a:p>
            <a:endParaRPr b="0" lang="en-US" sz="3200" spc="-1" strike="noStrike">
              <a:latin typeface="Arial"/>
            </a:endParaRPr>
          </a:p>
        </p:txBody>
      </p:sp>
      <p:sp>
        <p:nvSpPr>
          <p:cNvPr id="92" name="PlaceHolder 7"/>
          <p:cNvSpPr>
            <a:spLocks noGrp="1"/>
          </p:cNvSpPr>
          <p:nvPr>
            <p:ph type="body"/>
          </p:nvPr>
        </p:nvSpPr>
        <p:spPr>
          <a:xfrm>
            <a:off x="2855160" y="4289400"/>
            <a:ext cx="74088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subTitle"/>
          </p:nvPr>
        </p:nvSpPr>
        <p:spPr>
          <a:xfrm>
            <a:off x="1298520" y="2560320"/>
            <a:ext cx="2301840" cy="33094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05" name="PlaceHolder 2"/>
          <p:cNvSpPr>
            <a:spLocks noGrp="1"/>
          </p:cNvSpPr>
          <p:nvPr>
            <p:ph type="body"/>
          </p:nvPr>
        </p:nvSpPr>
        <p:spPr>
          <a:xfrm>
            <a:off x="1298520" y="2560320"/>
            <a:ext cx="2301840" cy="330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07" name="PlaceHolder 2"/>
          <p:cNvSpPr>
            <a:spLocks noGrp="1"/>
          </p:cNvSpPr>
          <p:nvPr>
            <p:ph type="body"/>
          </p:nvPr>
        </p:nvSpPr>
        <p:spPr>
          <a:xfrm>
            <a:off x="1298520" y="2560320"/>
            <a:ext cx="1123200" cy="330948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2478240" y="2560320"/>
            <a:ext cx="1123200" cy="330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298520" y="2560320"/>
            <a:ext cx="2301840" cy="330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1295280" y="982080"/>
            <a:ext cx="9600480" cy="604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12"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113" name="PlaceHolder 3"/>
          <p:cNvSpPr>
            <a:spLocks noGrp="1"/>
          </p:cNvSpPr>
          <p:nvPr>
            <p:ph type="body"/>
          </p:nvPr>
        </p:nvSpPr>
        <p:spPr>
          <a:xfrm>
            <a:off x="2478240" y="2560320"/>
            <a:ext cx="1123200" cy="3309480"/>
          </a:xfrm>
          <a:prstGeom prst="rect">
            <a:avLst/>
          </a:prstGeom>
        </p:spPr>
        <p:txBody>
          <a:bodyPr lIns="0" rIns="0" tIns="0" bIns="0">
            <a:normAutofit/>
          </a:bodyPr>
          <a:p>
            <a:endParaRPr b="0" lang="en-US" sz="3200" spc="-1" strike="noStrike">
              <a:latin typeface="Arial"/>
            </a:endParaRPr>
          </a:p>
        </p:txBody>
      </p:sp>
      <p:sp>
        <p:nvSpPr>
          <p:cNvPr id="114" name="PlaceHolder 4"/>
          <p:cNvSpPr>
            <a:spLocks noGrp="1"/>
          </p:cNvSpPr>
          <p:nvPr>
            <p:ph type="body"/>
          </p:nvPr>
        </p:nvSpPr>
        <p:spPr>
          <a:xfrm>
            <a:off x="129852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16" name="PlaceHolder 2"/>
          <p:cNvSpPr>
            <a:spLocks noGrp="1"/>
          </p:cNvSpPr>
          <p:nvPr>
            <p:ph type="body"/>
          </p:nvPr>
        </p:nvSpPr>
        <p:spPr>
          <a:xfrm>
            <a:off x="1298520" y="2560320"/>
            <a:ext cx="1123200" cy="3309480"/>
          </a:xfrm>
          <a:prstGeom prst="rect">
            <a:avLst/>
          </a:prstGeom>
        </p:spPr>
        <p:txBody>
          <a:bodyPr lIns="0" rIns="0" tIns="0" bIns="0">
            <a:normAutofit/>
          </a:bodyPr>
          <a:p>
            <a:endParaRPr b="0" lang="en-US" sz="3200" spc="-1" strike="noStrike">
              <a:latin typeface="Arial"/>
            </a:endParaRPr>
          </a:p>
        </p:txBody>
      </p:sp>
      <p:sp>
        <p:nvSpPr>
          <p:cNvPr id="117"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118" name="PlaceHolder 4"/>
          <p:cNvSpPr>
            <a:spLocks noGrp="1"/>
          </p:cNvSpPr>
          <p:nvPr>
            <p:ph type="body"/>
          </p:nvPr>
        </p:nvSpPr>
        <p:spPr>
          <a:xfrm>
            <a:off x="247824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121"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122" name="PlaceHolder 4"/>
          <p:cNvSpPr>
            <a:spLocks noGrp="1"/>
          </p:cNvSpPr>
          <p:nvPr>
            <p:ph type="body"/>
          </p:nvPr>
        </p:nvSpPr>
        <p:spPr>
          <a:xfrm>
            <a:off x="1298520" y="4289400"/>
            <a:ext cx="230184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24" name="PlaceHolder 2"/>
          <p:cNvSpPr>
            <a:spLocks noGrp="1"/>
          </p:cNvSpPr>
          <p:nvPr>
            <p:ph type="body"/>
          </p:nvPr>
        </p:nvSpPr>
        <p:spPr>
          <a:xfrm>
            <a:off x="1298520" y="2560320"/>
            <a:ext cx="2301840" cy="1578600"/>
          </a:xfrm>
          <a:prstGeom prst="rect">
            <a:avLst/>
          </a:prstGeom>
        </p:spPr>
        <p:txBody>
          <a:bodyPr lIns="0" rIns="0" tIns="0" bIns="0">
            <a:normAutofit/>
          </a:bodyPr>
          <a:p>
            <a:endParaRPr b="0" lang="en-US" sz="3200" spc="-1" strike="noStrike">
              <a:latin typeface="Arial"/>
            </a:endParaRPr>
          </a:p>
        </p:txBody>
      </p:sp>
      <p:sp>
        <p:nvSpPr>
          <p:cNvPr id="125" name="PlaceHolder 3"/>
          <p:cNvSpPr>
            <a:spLocks noGrp="1"/>
          </p:cNvSpPr>
          <p:nvPr>
            <p:ph type="body"/>
          </p:nvPr>
        </p:nvSpPr>
        <p:spPr>
          <a:xfrm>
            <a:off x="1298520" y="4289400"/>
            <a:ext cx="230184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1298520" y="4289400"/>
            <a:ext cx="1123200" cy="1578600"/>
          </a:xfrm>
          <a:prstGeom prst="rect">
            <a:avLst/>
          </a:prstGeom>
        </p:spPr>
        <p:txBody>
          <a:bodyPr lIns="0" rIns="0" tIns="0" bIns="0">
            <a:normAutofit/>
          </a:bodyPr>
          <a:p>
            <a:endParaRPr b="0" lang="en-US" sz="3200" spc="-1" strike="noStrike">
              <a:latin typeface="Arial"/>
            </a:endParaRPr>
          </a:p>
        </p:txBody>
      </p:sp>
      <p:sp>
        <p:nvSpPr>
          <p:cNvPr id="130" name="PlaceHolder 5"/>
          <p:cNvSpPr>
            <a:spLocks noGrp="1"/>
          </p:cNvSpPr>
          <p:nvPr>
            <p:ph type="body"/>
          </p:nvPr>
        </p:nvSpPr>
        <p:spPr>
          <a:xfrm>
            <a:off x="247824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32" name="PlaceHolder 2"/>
          <p:cNvSpPr>
            <a:spLocks noGrp="1"/>
          </p:cNvSpPr>
          <p:nvPr>
            <p:ph type="body"/>
          </p:nvPr>
        </p:nvSpPr>
        <p:spPr>
          <a:xfrm>
            <a:off x="1298520" y="2560320"/>
            <a:ext cx="740880" cy="1578600"/>
          </a:xfrm>
          <a:prstGeom prst="rect">
            <a:avLst/>
          </a:prstGeom>
        </p:spPr>
        <p:txBody>
          <a:bodyPr lIns="0" rIns="0" tIns="0" bIns="0">
            <a:normAutofit/>
          </a:bodyPr>
          <a:p>
            <a:endParaRPr b="0" lang="en-US" sz="3200" spc="-1" strike="noStrike">
              <a:latin typeface="Arial"/>
            </a:endParaRPr>
          </a:p>
        </p:txBody>
      </p:sp>
      <p:sp>
        <p:nvSpPr>
          <p:cNvPr id="133" name="PlaceHolder 3"/>
          <p:cNvSpPr>
            <a:spLocks noGrp="1"/>
          </p:cNvSpPr>
          <p:nvPr>
            <p:ph type="body"/>
          </p:nvPr>
        </p:nvSpPr>
        <p:spPr>
          <a:xfrm>
            <a:off x="2076840" y="2560320"/>
            <a:ext cx="740880" cy="1578600"/>
          </a:xfrm>
          <a:prstGeom prst="rect">
            <a:avLst/>
          </a:prstGeom>
        </p:spPr>
        <p:txBody>
          <a:bodyPr lIns="0" rIns="0" tIns="0" bIns="0">
            <a:normAutofit/>
          </a:bodyPr>
          <a:p>
            <a:endParaRPr b="0" lang="en-US" sz="3200" spc="-1" strike="noStrike">
              <a:latin typeface="Arial"/>
            </a:endParaRPr>
          </a:p>
        </p:txBody>
      </p:sp>
      <p:sp>
        <p:nvSpPr>
          <p:cNvPr id="134" name="PlaceHolder 4"/>
          <p:cNvSpPr>
            <a:spLocks noGrp="1"/>
          </p:cNvSpPr>
          <p:nvPr>
            <p:ph type="body"/>
          </p:nvPr>
        </p:nvSpPr>
        <p:spPr>
          <a:xfrm>
            <a:off x="2855160" y="2560320"/>
            <a:ext cx="740880" cy="1578600"/>
          </a:xfrm>
          <a:prstGeom prst="rect">
            <a:avLst/>
          </a:prstGeom>
        </p:spPr>
        <p:txBody>
          <a:bodyPr lIns="0" rIns="0" tIns="0" bIns="0">
            <a:normAutofit/>
          </a:bodyPr>
          <a:p>
            <a:endParaRPr b="0" lang="en-US" sz="3200" spc="-1" strike="noStrike">
              <a:latin typeface="Arial"/>
            </a:endParaRPr>
          </a:p>
        </p:txBody>
      </p:sp>
      <p:sp>
        <p:nvSpPr>
          <p:cNvPr id="135" name="PlaceHolder 5"/>
          <p:cNvSpPr>
            <a:spLocks noGrp="1"/>
          </p:cNvSpPr>
          <p:nvPr>
            <p:ph type="body"/>
          </p:nvPr>
        </p:nvSpPr>
        <p:spPr>
          <a:xfrm>
            <a:off x="1298520" y="4289400"/>
            <a:ext cx="740880" cy="1578600"/>
          </a:xfrm>
          <a:prstGeom prst="rect">
            <a:avLst/>
          </a:prstGeom>
        </p:spPr>
        <p:txBody>
          <a:bodyPr lIns="0" rIns="0" tIns="0" bIns="0">
            <a:normAutofit/>
          </a:bodyPr>
          <a:p>
            <a:endParaRPr b="0" lang="en-US" sz="3200" spc="-1" strike="noStrike">
              <a:latin typeface="Arial"/>
            </a:endParaRPr>
          </a:p>
        </p:txBody>
      </p:sp>
      <p:sp>
        <p:nvSpPr>
          <p:cNvPr id="136" name="PlaceHolder 6"/>
          <p:cNvSpPr>
            <a:spLocks noGrp="1"/>
          </p:cNvSpPr>
          <p:nvPr>
            <p:ph type="body"/>
          </p:nvPr>
        </p:nvSpPr>
        <p:spPr>
          <a:xfrm>
            <a:off x="2076840" y="4289400"/>
            <a:ext cx="740880" cy="1578600"/>
          </a:xfrm>
          <a:prstGeom prst="rect">
            <a:avLst/>
          </a:prstGeom>
        </p:spPr>
        <p:txBody>
          <a:bodyPr lIns="0" rIns="0" tIns="0" bIns="0">
            <a:normAutofit/>
          </a:bodyPr>
          <a:p>
            <a:endParaRPr b="0" lang="en-US" sz="3200" spc="-1" strike="noStrike">
              <a:latin typeface="Arial"/>
            </a:endParaRPr>
          </a:p>
        </p:txBody>
      </p:sp>
      <p:sp>
        <p:nvSpPr>
          <p:cNvPr id="137" name="PlaceHolder 7"/>
          <p:cNvSpPr>
            <a:spLocks noGrp="1"/>
          </p:cNvSpPr>
          <p:nvPr>
            <p:ph type="body"/>
          </p:nvPr>
        </p:nvSpPr>
        <p:spPr>
          <a:xfrm>
            <a:off x="2855160" y="4289400"/>
            <a:ext cx="74088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18" name="PlaceHolder 2"/>
          <p:cNvSpPr>
            <a:spLocks noGrp="1"/>
          </p:cNvSpPr>
          <p:nvPr>
            <p:ph type="body"/>
          </p:nvPr>
        </p:nvSpPr>
        <p:spPr>
          <a:xfrm>
            <a:off x="1298520" y="2560320"/>
            <a:ext cx="1123200" cy="3309480"/>
          </a:xfrm>
          <a:prstGeom prst="rect">
            <a:avLst/>
          </a:prstGeom>
        </p:spPr>
        <p:txBody>
          <a:bodyPr lIns="0" rIns="0" tIns="0" bIns="0">
            <a:normAutofit/>
          </a:bodyPr>
          <a:p>
            <a:endParaRPr b="0" lang="en-US" sz="3200" spc="-1" strike="noStrike">
              <a:latin typeface="Arial"/>
            </a:endParaRPr>
          </a:p>
        </p:txBody>
      </p:sp>
      <p:sp>
        <p:nvSpPr>
          <p:cNvPr id="19" name="PlaceHolder 3"/>
          <p:cNvSpPr>
            <a:spLocks noGrp="1"/>
          </p:cNvSpPr>
          <p:nvPr>
            <p:ph type="body"/>
          </p:nvPr>
        </p:nvSpPr>
        <p:spPr>
          <a:xfrm>
            <a:off x="2478240" y="2560320"/>
            <a:ext cx="1123200" cy="33094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295280" y="982080"/>
            <a:ext cx="9600480" cy="6042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23"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2478240" y="2560320"/>
            <a:ext cx="1123200" cy="330948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129852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1298520" y="2560320"/>
            <a:ext cx="1123200" cy="330948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2478240" y="4289400"/>
            <a:ext cx="1123200" cy="157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295280" y="982080"/>
            <a:ext cx="9600480" cy="130320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1298520" y="2560320"/>
            <a:ext cx="1123200" cy="157860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2478240" y="2560320"/>
            <a:ext cx="1123200" cy="157860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1298520" y="4289400"/>
            <a:ext cx="2301840" cy="15786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slideLayout" Target="../slideLayouts/slideLayout1.xml"/><Relationship Id="rId10" Type="http://schemas.openxmlformats.org/officeDocument/2006/relationships/slideLayout" Target="../slideLayouts/slideLayout2.xml"/><Relationship Id="rId11" Type="http://schemas.openxmlformats.org/officeDocument/2006/relationships/slideLayout" Target="../slideLayouts/slideLayout3.xml"/><Relationship Id="rId12" Type="http://schemas.openxmlformats.org/officeDocument/2006/relationships/slideLayout" Target="../slideLayouts/slideLayout4.xml"/><Relationship Id="rId13" Type="http://schemas.openxmlformats.org/officeDocument/2006/relationships/slideLayout" Target="../slideLayouts/slideLayout5.xml"/><Relationship Id="rId14" Type="http://schemas.openxmlformats.org/officeDocument/2006/relationships/slideLayout" Target="../slideLayouts/slideLayout6.xml"/><Relationship Id="rId15" Type="http://schemas.openxmlformats.org/officeDocument/2006/relationships/slideLayout" Target="../slideLayouts/slideLayout7.xml"/><Relationship Id="rId16" Type="http://schemas.openxmlformats.org/officeDocument/2006/relationships/slideLayout" Target="../slideLayouts/slideLayout8.xml"/><Relationship Id="rId17" Type="http://schemas.openxmlformats.org/officeDocument/2006/relationships/slideLayout" Target="../slideLayouts/slideLayout9.xml"/><Relationship Id="rId18" Type="http://schemas.openxmlformats.org/officeDocument/2006/relationships/slideLayout" Target="../slideLayouts/slideLayout10.xml"/><Relationship Id="rId19" Type="http://schemas.openxmlformats.org/officeDocument/2006/relationships/slideLayout" Target="../slideLayouts/slideLayout11.xml"/><Relationship Id="rId20"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8.jpe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 Id="rId9" Type="http://schemas.openxmlformats.org/officeDocument/2006/relationships/slideLayout" Target="../slideLayouts/slideLayout28.xml"/><Relationship Id="rId10" Type="http://schemas.openxmlformats.org/officeDocument/2006/relationships/slideLayout" Target="../slideLayouts/slideLayout29.xml"/><Relationship Id="rId11" Type="http://schemas.openxmlformats.org/officeDocument/2006/relationships/slideLayout" Target="../slideLayouts/slideLayout30.xml"/><Relationship Id="rId12" Type="http://schemas.openxmlformats.org/officeDocument/2006/relationships/slideLayout" Target="../slideLayouts/slideLayout31.xml"/><Relationship Id="rId13" Type="http://schemas.openxmlformats.org/officeDocument/2006/relationships/slideLayout" Target="../slideLayouts/slideLayout32.xml"/><Relationship Id="rId14" Type="http://schemas.openxmlformats.org/officeDocument/2006/relationships/slideLayout" Target="../slideLayouts/slideLayout33.xml"/><Relationship Id="rId15" Type="http://schemas.openxmlformats.org/officeDocument/2006/relationships/slideLayout" Target="../slideLayouts/slideLayout34.xml"/><Relationship Id="rId16" Type="http://schemas.openxmlformats.org/officeDocument/2006/relationships/slideLayout" Target="../slideLayouts/slideLayout35.xml"/><Relationship Id="rId17"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0" name="Group 1"/>
          <p:cNvGrpSpPr/>
          <p:nvPr/>
        </p:nvGrpSpPr>
        <p:grpSpPr>
          <a:xfrm>
            <a:off x="-15840" y="0"/>
            <a:ext cx="12229200" cy="6855480"/>
            <a:chOff x="-15840" y="0"/>
            <a:chExt cx="12229200" cy="6855480"/>
          </a:xfrm>
        </p:grpSpPr>
        <p:pic>
          <p:nvPicPr>
            <p:cNvPr id="1" name="Picture 7" descr=""/>
            <p:cNvPicPr/>
            <p:nvPr/>
          </p:nvPicPr>
          <p:blipFill>
            <a:blip r:embed="rId3"/>
            <a:stretch/>
          </p:blipFill>
          <p:spPr>
            <a:xfrm>
              <a:off x="0" y="0"/>
              <a:ext cx="12188160" cy="6855480"/>
            </a:xfrm>
            <a:prstGeom prst="rect">
              <a:avLst/>
            </a:prstGeom>
            <a:ln>
              <a:noFill/>
            </a:ln>
          </p:spPr>
        </p:pic>
        <p:sp>
          <p:nvSpPr>
            <p:cNvPr id="2" name="CustomShape 2"/>
            <p:cNvSpPr/>
            <p:nvPr/>
          </p:nvSpPr>
          <p:spPr>
            <a:xfrm>
              <a:off x="608040" y="609480"/>
              <a:ext cx="10972080" cy="5637960"/>
            </a:xfrm>
            <a:prstGeom prst="rect">
              <a:avLst/>
            </a:prstGeom>
            <a:noFill/>
            <a:ln w="15840">
              <a:solidFill>
                <a:srgbClr val="829826"/>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3" name="Picture 9" descr=""/>
            <p:cNvPicPr/>
            <p:nvPr/>
          </p:nvPicPr>
          <p:blipFill>
            <a:blip r:embed="rId4"/>
            <a:stretch/>
          </p:blipFill>
          <p:spPr>
            <a:xfrm>
              <a:off x="-15840" y="3153960"/>
              <a:ext cx="776520" cy="605880"/>
            </a:xfrm>
            <a:prstGeom prst="rect">
              <a:avLst/>
            </a:prstGeom>
            <a:ln>
              <a:noFill/>
            </a:ln>
          </p:spPr>
        </p:pic>
        <p:pic>
          <p:nvPicPr>
            <p:cNvPr id="4" name="Picture 10" descr=""/>
            <p:cNvPicPr/>
            <p:nvPr/>
          </p:nvPicPr>
          <p:blipFill>
            <a:blip r:embed="rId5"/>
            <a:stretch/>
          </p:blipFill>
          <p:spPr>
            <a:xfrm>
              <a:off x="11436840" y="3153960"/>
              <a:ext cx="776520" cy="605880"/>
            </a:xfrm>
            <a:prstGeom prst="rect">
              <a:avLst/>
            </a:prstGeom>
            <a:ln>
              <a:noFill/>
            </a:ln>
          </p:spPr>
        </p:pic>
      </p:grpSp>
      <p:grpSp>
        <p:nvGrpSpPr>
          <p:cNvPr id="5" name="Group 3"/>
          <p:cNvGrpSpPr/>
          <p:nvPr/>
        </p:nvGrpSpPr>
        <p:grpSpPr>
          <a:xfrm>
            <a:off x="-16920" y="0"/>
            <a:ext cx="12230280" cy="6855480"/>
            <a:chOff x="-16920" y="0"/>
            <a:chExt cx="12230280" cy="6855480"/>
          </a:xfrm>
        </p:grpSpPr>
        <p:pic>
          <p:nvPicPr>
            <p:cNvPr id="6" name="Picture 15" descr=""/>
            <p:cNvPicPr/>
            <p:nvPr/>
          </p:nvPicPr>
          <p:blipFill>
            <a:blip r:embed="rId6"/>
            <a:stretch/>
          </p:blipFill>
          <p:spPr>
            <a:xfrm>
              <a:off x="0" y="0"/>
              <a:ext cx="12188160" cy="6855480"/>
            </a:xfrm>
            <a:prstGeom prst="rect">
              <a:avLst/>
            </a:prstGeom>
            <a:ln>
              <a:noFill/>
            </a:ln>
          </p:spPr>
        </p:pic>
        <p:sp>
          <p:nvSpPr>
            <p:cNvPr id="7" name="CustomShape 4"/>
            <p:cNvSpPr/>
            <p:nvPr/>
          </p:nvSpPr>
          <p:spPr>
            <a:xfrm>
              <a:off x="2328480" y="1540800"/>
              <a:ext cx="7543080" cy="3834720"/>
            </a:xfrm>
            <a:prstGeom prst="rect">
              <a:avLst/>
            </a:prstGeom>
            <a:noFill/>
            <a:ln w="15840">
              <a:solidFill>
                <a:srgbClr val="829826"/>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8" name="Picture 16" descr=""/>
            <p:cNvPicPr/>
            <p:nvPr/>
          </p:nvPicPr>
          <p:blipFill>
            <a:blip r:embed="rId7"/>
            <a:stretch/>
          </p:blipFill>
          <p:spPr>
            <a:xfrm>
              <a:off x="-16920" y="3147480"/>
              <a:ext cx="2477160" cy="612000"/>
            </a:xfrm>
            <a:prstGeom prst="rect">
              <a:avLst/>
            </a:prstGeom>
            <a:ln>
              <a:noFill/>
            </a:ln>
          </p:spPr>
        </p:pic>
        <p:pic>
          <p:nvPicPr>
            <p:cNvPr id="9" name="Picture 19" descr=""/>
            <p:cNvPicPr/>
            <p:nvPr/>
          </p:nvPicPr>
          <p:blipFill>
            <a:blip r:embed="rId8"/>
            <a:stretch/>
          </p:blipFill>
          <p:spPr>
            <a:xfrm>
              <a:off x="9736200" y="3147480"/>
              <a:ext cx="2477160" cy="612000"/>
            </a:xfrm>
            <a:prstGeom prst="rect">
              <a:avLst/>
            </a:prstGeom>
            <a:ln>
              <a:noFill/>
            </a:ln>
          </p:spPr>
        </p:pic>
      </p:grpSp>
      <p:sp>
        <p:nvSpPr>
          <p:cNvPr id="10" name="Line 5"/>
          <p:cNvSpPr/>
          <p:nvPr/>
        </p:nvSpPr>
        <p:spPr>
          <a:xfrm>
            <a:off x="2692080" y="3521880"/>
            <a:ext cx="6815880" cy="360"/>
          </a:xfrm>
          <a:prstGeom prst="line">
            <a:avLst/>
          </a:prstGeom>
          <a:ln>
            <a:round/>
          </a:ln>
        </p:spPr>
        <p:style>
          <a:lnRef idx="2">
            <a:schemeClr val="accent1"/>
          </a:lnRef>
          <a:fillRef idx="0">
            <a:schemeClr val="accent1"/>
          </a:fillRef>
          <a:effectRef idx="1">
            <a:schemeClr val="accent1"/>
          </a:effectRef>
          <a:fontRef idx="minor"/>
        </p:style>
      </p:sp>
      <p:sp>
        <p:nvSpPr>
          <p:cNvPr id="11" name="PlaceHolder 6"/>
          <p:cNvSpPr>
            <a:spLocks noGrp="1"/>
          </p:cNvSpPr>
          <p:nvPr>
            <p:ph type="title"/>
          </p:nvPr>
        </p:nvSpPr>
        <p:spPr>
          <a:xfrm>
            <a:off x="1295280" y="982080"/>
            <a:ext cx="9600480" cy="13032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2"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60" r:id="rId20"/>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49" name="Group 1"/>
          <p:cNvGrpSpPr/>
          <p:nvPr/>
        </p:nvGrpSpPr>
        <p:grpSpPr>
          <a:xfrm>
            <a:off x="-15840" y="0"/>
            <a:ext cx="12229200" cy="6855480"/>
            <a:chOff x="-15840" y="0"/>
            <a:chExt cx="12229200" cy="6855480"/>
          </a:xfrm>
        </p:grpSpPr>
        <p:pic>
          <p:nvPicPr>
            <p:cNvPr id="50" name="Picture 7" descr=""/>
            <p:cNvPicPr/>
            <p:nvPr/>
          </p:nvPicPr>
          <p:blipFill>
            <a:blip r:embed="rId3"/>
            <a:stretch/>
          </p:blipFill>
          <p:spPr>
            <a:xfrm>
              <a:off x="0" y="0"/>
              <a:ext cx="12188160" cy="6855480"/>
            </a:xfrm>
            <a:prstGeom prst="rect">
              <a:avLst/>
            </a:prstGeom>
            <a:ln>
              <a:noFill/>
            </a:ln>
          </p:spPr>
        </p:pic>
        <p:sp>
          <p:nvSpPr>
            <p:cNvPr id="51" name="CustomShape 2"/>
            <p:cNvSpPr/>
            <p:nvPr/>
          </p:nvSpPr>
          <p:spPr>
            <a:xfrm>
              <a:off x="608040" y="609480"/>
              <a:ext cx="10972080" cy="5637960"/>
            </a:xfrm>
            <a:prstGeom prst="rect">
              <a:avLst/>
            </a:prstGeom>
            <a:noFill/>
            <a:ln w="15840">
              <a:solidFill>
                <a:srgbClr val="829826"/>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52" name="Picture 9" descr=""/>
            <p:cNvPicPr/>
            <p:nvPr/>
          </p:nvPicPr>
          <p:blipFill>
            <a:blip r:embed="rId4"/>
            <a:stretch/>
          </p:blipFill>
          <p:spPr>
            <a:xfrm>
              <a:off x="-15840" y="3153960"/>
              <a:ext cx="776520" cy="605880"/>
            </a:xfrm>
            <a:prstGeom prst="rect">
              <a:avLst/>
            </a:prstGeom>
            <a:ln>
              <a:noFill/>
            </a:ln>
          </p:spPr>
        </p:pic>
        <p:pic>
          <p:nvPicPr>
            <p:cNvPr id="53" name="Picture 10" descr=""/>
            <p:cNvPicPr/>
            <p:nvPr/>
          </p:nvPicPr>
          <p:blipFill>
            <a:blip r:embed="rId5"/>
            <a:stretch/>
          </p:blipFill>
          <p:spPr>
            <a:xfrm>
              <a:off x="11436840" y="3153960"/>
              <a:ext cx="776520" cy="605880"/>
            </a:xfrm>
            <a:prstGeom prst="rect">
              <a:avLst/>
            </a:prstGeom>
            <a:ln>
              <a:noFill/>
            </a:ln>
          </p:spPr>
        </p:pic>
      </p:grpSp>
      <p:sp>
        <p:nvSpPr>
          <p:cNvPr id="54" name="Line 3"/>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55" name="PlaceHolder 4"/>
          <p:cNvSpPr>
            <a:spLocks noGrp="1"/>
          </p:cNvSpPr>
          <p:nvPr>
            <p:ph type="title"/>
          </p:nvPr>
        </p:nvSpPr>
        <p:spPr>
          <a:xfrm>
            <a:off x="609480" y="273600"/>
            <a:ext cx="109724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grpSp>
        <p:nvGrpSpPr>
          <p:cNvPr id="93" name="Group 1"/>
          <p:cNvGrpSpPr/>
          <p:nvPr/>
        </p:nvGrpSpPr>
        <p:grpSpPr>
          <a:xfrm>
            <a:off x="-15840" y="0"/>
            <a:ext cx="12229200" cy="6855480"/>
            <a:chOff x="-15840" y="0"/>
            <a:chExt cx="12229200" cy="6855480"/>
          </a:xfrm>
        </p:grpSpPr>
        <p:pic>
          <p:nvPicPr>
            <p:cNvPr id="94" name="Picture 7" descr=""/>
            <p:cNvPicPr/>
            <p:nvPr/>
          </p:nvPicPr>
          <p:blipFill>
            <a:blip r:embed="rId3"/>
            <a:stretch/>
          </p:blipFill>
          <p:spPr>
            <a:xfrm>
              <a:off x="0" y="0"/>
              <a:ext cx="12188160" cy="6855480"/>
            </a:xfrm>
            <a:prstGeom prst="rect">
              <a:avLst/>
            </a:prstGeom>
            <a:ln>
              <a:noFill/>
            </a:ln>
          </p:spPr>
        </p:pic>
        <p:sp>
          <p:nvSpPr>
            <p:cNvPr id="95" name="CustomShape 2"/>
            <p:cNvSpPr/>
            <p:nvPr/>
          </p:nvSpPr>
          <p:spPr>
            <a:xfrm>
              <a:off x="608040" y="609480"/>
              <a:ext cx="10972080" cy="5637960"/>
            </a:xfrm>
            <a:prstGeom prst="rect">
              <a:avLst/>
            </a:prstGeom>
            <a:noFill/>
            <a:ln w="15840">
              <a:solidFill>
                <a:srgbClr val="829826"/>
              </a:solidFill>
              <a:miter/>
            </a:ln>
            <a:effectLst>
              <a:innerShdw blurRad="25400" dir="13500000" dist="12700">
                <a:srgbClr val="000000">
                  <a:alpha val="45000"/>
                </a:srgbClr>
              </a:innerShdw>
            </a:effectLst>
          </p:spPr>
          <p:style>
            <a:lnRef idx="1">
              <a:schemeClr val="accent1"/>
            </a:lnRef>
            <a:fillRef idx="3">
              <a:schemeClr val="accent1"/>
            </a:fillRef>
            <a:effectRef idx="2">
              <a:schemeClr val="accent1"/>
            </a:effectRef>
            <a:fontRef idx="minor"/>
          </p:style>
        </p:sp>
        <p:pic>
          <p:nvPicPr>
            <p:cNvPr id="96" name="Picture 9" descr=""/>
            <p:cNvPicPr/>
            <p:nvPr/>
          </p:nvPicPr>
          <p:blipFill>
            <a:blip r:embed="rId4"/>
            <a:stretch/>
          </p:blipFill>
          <p:spPr>
            <a:xfrm>
              <a:off x="-15840" y="3153960"/>
              <a:ext cx="776520" cy="605880"/>
            </a:xfrm>
            <a:prstGeom prst="rect">
              <a:avLst/>
            </a:prstGeom>
            <a:ln>
              <a:noFill/>
            </a:ln>
          </p:spPr>
        </p:pic>
        <p:pic>
          <p:nvPicPr>
            <p:cNvPr id="97" name="Picture 10" descr=""/>
            <p:cNvPicPr/>
            <p:nvPr/>
          </p:nvPicPr>
          <p:blipFill>
            <a:blip r:embed="rId5"/>
            <a:stretch/>
          </p:blipFill>
          <p:spPr>
            <a:xfrm>
              <a:off x="11436840" y="3153960"/>
              <a:ext cx="776520" cy="605880"/>
            </a:xfrm>
            <a:prstGeom prst="rect">
              <a:avLst/>
            </a:prstGeom>
            <a:ln>
              <a:noFill/>
            </a:ln>
          </p:spPr>
        </p:pic>
      </p:grpSp>
      <p:sp>
        <p:nvSpPr>
          <p:cNvPr id="98" name="Line 3"/>
          <p:cNvSpPr/>
          <p:nvPr/>
        </p:nvSpPr>
        <p:spPr>
          <a:xfrm>
            <a:off x="1396080" y="2421360"/>
            <a:ext cx="9407160" cy="360"/>
          </a:xfrm>
          <a:prstGeom prst="line">
            <a:avLst/>
          </a:prstGeom>
          <a:ln>
            <a:round/>
          </a:ln>
        </p:spPr>
        <p:style>
          <a:lnRef idx="2">
            <a:schemeClr val="accent1"/>
          </a:lnRef>
          <a:fillRef idx="0">
            <a:schemeClr val="accent1"/>
          </a:fillRef>
          <a:effectRef idx="1">
            <a:schemeClr val="accent1"/>
          </a:effectRef>
          <a:fontRef idx="minor"/>
        </p:style>
      </p:sp>
      <p:sp>
        <p:nvSpPr>
          <p:cNvPr id="99" name="PlaceHolder 4"/>
          <p:cNvSpPr>
            <a:spLocks noGrp="1"/>
          </p:cNvSpPr>
          <p:nvPr>
            <p:ph type="title"/>
          </p:nvPr>
        </p:nvSpPr>
        <p:spPr>
          <a:xfrm>
            <a:off x="1295280" y="982080"/>
            <a:ext cx="9600480" cy="130320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00" name="PlaceHolder 5"/>
          <p:cNvSpPr>
            <a:spLocks noGrp="1"/>
          </p:cNvSpPr>
          <p:nvPr>
            <p:ph type="body"/>
          </p:nvPr>
        </p:nvSpPr>
        <p:spPr>
          <a:xfrm>
            <a:off x="1298520" y="2560320"/>
            <a:ext cx="2301840" cy="3309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01" name="PlaceHolder 6"/>
          <p:cNvSpPr>
            <a:spLocks noGrp="1"/>
          </p:cNvSpPr>
          <p:nvPr>
            <p:ph type="body"/>
          </p:nvPr>
        </p:nvSpPr>
        <p:spPr>
          <a:xfrm>
            <a:off x="3716280" y="2560320"/>
            <a:ext cx="2301840" cy="33094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754360" y="1913400"/>
            <a:ext cx="6814800" cy="1514880"/>
          </a:xfrm>
          <a:prstGeom prst="rect">
            <a:avLst/>
          </a:prstGeom>
          <a:noFill/>
          <a:ln>
            <a:noFill/>
          </a:ln>
        </p:spPr>
        <p:style>
          <a:lnRef idx="0"/>
          <a:fillRef idx="0"/>
          <a:effectRef idx="0"/>
          <a:fontRef idx="minor"/>
        </p:style>
        <p:txBody>
          <a:bodyPr lIns="90000" rIns="90000" tIns="45000" bIns="45000" anchor="b"/>
          <a:p>
            <a:pPr algn="ctr">
              <a:lnSpc>
                <a:spcPct val="100000"/>
              </a:lnSpc>
            </a:pPr>
            <a:br/>
            <a:br/>
            <a:r>
              <a:rPr b="1" lang="en-US" sz="5400" spc="-1" strike="noStrike">
                <a:solidFill>
                  <a:srgbClr val="262626"/>
                </a:solidFill>
                <a:latin typeface="Garamond"/>
              </a:rPr>
              <a:t>Chapter One</a:t>
            </a:r>
            <a:br/>
            <a:r>
              <a:rPr b="1" lang="en-US" sz="4000" spc="-1" strike="noStrike">
                <a:solidFill>
                  <a:srgbClr val="262626"/>
                </a:solidFill>
                <a:latin typeface="Garamond"/>
              </a:rPr>
              <a:t>Data Structures and Libraries</a:t>
            </a:r>
            <a:endParaRPr b="0" lang="en-US" sz="4000" spc="-1" strike="noStrike">
              <a:latin typeface="Arial"/>
            </a:endParaRPr>
          </a:p>
        </p:txBody>
      </p:sp>
      <p:sp>
        <p:nvSpPr>
          <p:cNvPr id="139" name="CustomShape 2"/>
          <p:cNvSpPr/>
          <p:nvPr/>
        </p:nvSpPr>
        <p:spPr>
          <a:xfrm>
            <a:off x="2692440" y="3657600"/>
            <a:ext cx="6814800" cy="1320120"/>
          </a:xfrm>
          <a:prstGeom prst="rect">
            <a:avLst/>
          </a:prstGeom>
          <a:noFill/>
          <a:ln>
            <a:noFill/>
          </a:ln>
        </p:spPr>
        <p:style>
          <a:lnRef idx="0"/>
          <a:fillRef idx="0"/>
          <a:effectRef idx="0"/>
          <a:fontRef idx="minor"/>
        </p:style>
        <p:txBody>
          <a:bodyPr lIns="90000" rIns="90000" tIns="45000" bIns="45000">
            <a:normAutofit/>
          </a:bodyPr>
          <a:p>
            <a:pPr lvl="2" marL="1257480" indent="-342360">
              <a:lnSpc>
                <a:spcPct val="100000"/>
              </a:lnSpc>
              <a:spcBef>
                <a:spcPts val="360"/>
              </a:spcBef>
              <a:spcAft>
                <a:spcPts val="601"/>
              </a:spcAft>
              <a:buClr>
                <a:srgbClr val="83992a"/>
              </a:buClr>
              <a:buSzPct val="115000"/>
              <a:buFont typeface="Wingdings" charset="2"/>
              <a:buChar char=""/>
            </a:pPr>
            <a:r>
              <a:rPr b="1" lang="en-US" sz="1800" spc="-1" strike="noStrike">
                <a:solidFill>
                  <a:srgbClr val="000000"/>
                </a:solidFill>
                <a:latin typeface="Garamond"/>
              </a:rPr>
              <a:t>Linear DS with Built-in Libraries</a:t>
            </a:r>
            <a:endParaRPr b="0" lang="en-US" sz="1800" spc="-1" strike="noStrike">
              <a:latin typeface="Arial"/>
            </a:endParaRPr>
          </a:p>
          <a:p>
            <a:pPr lvl="2" marL="1257480" indent="-342360">
              <a:lnSpc>
                <a:spcPct val="100000"/>
              </a:lnSpc>
              <a:spcBef>
                <a:spcPts val="360"/>
              </a:spcBef>
              <a:spcAft>
                <a:spcPts val="601"/>
              </a:spcAft>
              <a:buClr>
                <a:srgbClr val="83992a"/>
              </a:buClr>
              <a:buSzPct val="115000"/>
              <a:buFont typeface="Wingdings" charset="2"/>
              <a:buChar char=""/>
            </a:pPr>
            <a:r>
              <a:rPr b="1" lang="en-US" sz="1800" spc="-1" strike="noStrike">
                <a:solidFill>
                  <a:srgbClr val="6d6d6d"/>
                </a:solidFill>
                <a:latin typeface="Garamond"/>
              </a:rPr>
              <a:t> </a:t>
            </a:r>
            <a:r>
              <a:rPr b="1" lang="en-US" sz="1800" spc="-1" strike="noStrike">
                <a:solidFill>
                  <a:srgbClr val="6d6d6d"/>
                </a:solidFill>
                <a:latin typeface="Garamond"/>
              </a:rPr>
              <a:t>Non-Linear DS with Built-in Libraries</a:t>
            </a:r>
            <a:endParaRPr b="0" lang="en-US" sz="1800" spc="-1" strike="noStrike">
              <a:latin typeface="Arial"/>
            </a:endParaRPr>
          </a:p>
          <a:p>
            <a:pPr lvl="2" marL="1257480" indent="-342360">
              <a:lnSpc>
                <a:spcPct val="100000"/>
              </a:lnSpc>
              <a:spcBef>
                <a:spcPts val="360"/>
              </a:spcBef>
              <a:spcAft>
                <a:spcPts val="601"/>
              </a:spcAft>
              <a:buClr>
                <a:srgbClr val="83992a"/>
              </a:buClr>
              <a:buSzPct val="115000"/>
              <a:buFont typeface="Wingdings" charset="2"/>
              <a:buChar char=""/>
            </a:pPr>
            <a:r>
              <a:rPr b="1" lang="en-US" sz="1800" spc="-1" strike="noStrike">
                <a:solidFill>
                  <a:srgbClr val="6d6d6d"/>
                </a:solidFill>
                <a:latin typeface="Garamond"/>
              </a:rPr>
              <a:t> </a:t>
            </a:r>
            <a:r>
              <a:rPr b="1" lang="en-US" sz="1800" spc="-1" strike="noStrike">
                <a:solidFill>
                  <a:srgbClr val="6d6d6d"/>
                </a:solidFill>
                <a:latin typeface="Garamond"/>
              </a:rPr>
              <a:t>Data Structures with Our Own Libraries</a:t>
            </a:r>
            <a:endParaRPr b="0" lang="en-US" sz="1800" spc="-1" strike="noStrike">
              <a:latin typeface="Arial"/>
            </a:endParaRPr>
          </a:p>
          <a:p>
            <a:pPr algn="ctr">
              <a:lnSpc>
                <a:spcPct val="100000"/>
              </a:lnSpc>
              <a:spcBef>
                <a:spcPts val="420"/>
              </a:spcBef>
              <a:spcAft>
                <a:spcPts val="601"/>
              </a:spcAft>
            </a:pPr>
            <a:endParaRPr b="0" lang="en-US" sz="1800" spc="-1" strike="noStrike">
              <a:latin typeface="Arial"/>
            </a:endParaRPr>
          </a:p>
        </p:txBody>
      </p:sp>
    </p:spTree>
  </p:cSld>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2" presetSubtype="4">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 calcmode="lin" valueType="num">
                                      <p:cBhvr additive="repl">
                                        <p:cTn id="7" dur="500" fill="hold"/>
                                        <p:tgtEl>
                                          <p:spTgt spid="139">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139">
                                            <p:txEl>
                                              <p:pRg st="0" end="0"/>
                                            </p:txEl>
                                          </p:spTgt>
                                        </p:tgtEl>
                                        <p:attrNameLst>
                                          <p:attrName>ppt_y</p:attrName>
                                        </p:attrNameLst>
                                      </p:cBhvr>
                                      <p:tavLst>
                                        <p:tav tm="0">
                                          <p:val>
                                            <p:strVal val="1+#ppt_h/2"/>
                                          </p:val>
                                        </p:tav>
                                        <p:tav tm="100000">
                                          <p:val>
                                            <p:strVal val="#ppt_y"/>
                                          </p:val>
                                        </p:tav>
                                      </p:tavLst>
                                    </p:anim>
                                  </p:childTnLst>
                                </p:cTn>
                              </p:par>
                              <p:par>
                                <p:cTn id="9" nodeType="withEffect" fill="hold" presetClass="entr" presetID="2" presetSubtype="4">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anim calcmode="lin" valueType="num">
                                      <p:cBhvr additive="repl">
                                        <p:cTn id="11" dur="500" fill="hold"/>
                                        <p:tgtEl>
                                          <p:spTgt spid="139">
                                            <p:txEl>
                                              <p:pRg st="1" end="1"/>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39">
                                            <p:txEl>
                                              <p:pRg st="1" end="1"/>
                                            </p:txEl>
                                          </p:spTgt>
                                        </p:tgtEl>
                                        <p:attrNameLst>
                                          <p:attrName>ppt_y</p:attrName>
                                        </p:attrNameLst>
                                      </p:cBhvr>
                                      <p:tavLst>
                                        <p:tav tm="0">
                                          <p:val>
                                            <p:strVal val="1+#ppt_h/2"/>
                                          </p:val>
                                        </p:tav>
                                        <p:tav tm="100000">
                                          <p:val>
                                            <p:strVal val="#ppt_y"/>
                                          </p:val>
                                        </p:tav>
                                      </p:tavLst>
                                    </p:anim>
                                  </p:childTnLst>
                                </p:cTn>
                              </p:par>
                              <p:par>
                                <p:cTn id="13" nodeType="withEffect" fill="hold" presetClass="entr" presetID="2" presetSubtype="4">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anim calcmode="lin" valueType="num">
                                      <p:cBhvr additive="repl">
                                        <p:cTn id="15" dur="500" fill="hold"/>
                                        <p:tgtEl>
                                          <p:spTgt spid="139">
                                            <p:txEl>
                                              <p:pRg st="2" end="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1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Dynamically Resizable Array(Vector)</a:t>
            </a:r>
            <a:endParaRPr b="0" lang="en-US" sz="4400" spc="-1" strike="noStrike">
              <a:latin typeface="Arial"/>
            </a:endParaRPr>
          </a:p>
        </p:txBody>
      </p:sp>
      <p:sp>
        <p:nvSpPr>
          <p:cNvPr id="158" name="CustomShape 2"/>
          <p:cNvSpPr/>
          <p:nvPr/>
        </p:nvSpPr>
        <p:spPr>
          <a:xfrm>
            <a:off x="129852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Modifiers</a:t>
            </a:r>
            <a:r>
              <a:rPr b="0" lang="en-US" sz="2400" spc="-1" strike="noStrike">
                <a:solidFill>
                  <a:srgbClr val="262626"/>
                </a:solidFill>
                <a:latin typeface="Garamond"/>
              </a:rPr>
              <a:t>:</a:t>
            </a:r>
            <a:br/>
            <a:r>
              <a:rPr b="1" lang="en-US" sz="2400" spc="-1" strike="noStrike">
                <a:solidFill>
                  <a:srgbClr val="2c1b95"/>
                </a:solidFill>
                <a:latin typeface="Garamond"/>
              </a:rPr>
              <a:t>	</a:t>
            </a:r>
            <a:r>
              <a:rPr b="1" lang="en-US" sz="2400" spc="-1" strike="noStrike">
                <a:solidFill>
                  <a:srgbClr val="2c1b95"/>
                </a:solidFill>
                <a:latin typeface="Garamond"/>
              </a:rPr>
              <a:t>assign  </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Assign vector content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c1b95"/>
                </a:solidFill>
                <a:latin typeface="Garamond"/>
              </a:rPr>
              <a:t>push_back</a:t>
            </a:r>
            <a:r>
              <a:rPr b="1" lang="en-US" sz="2400" spc="-1" strike="noStrike">
                <a:solidFill>
                  <a:srgbClr val="262626"/>
                </a:solidFill>
                <a:latin typeface="Garamond"/>
              </a:rPr>
              <a:t>	</a:t>
            </a:r>
            <a:r>
              <a:rPr b="0" lang="en-US" sz="2400" spc="-1" strike="noStrike">
                <a:solidFill>
                  <a:srgbClr val="262626"/>
                </a:solidFill>
                <a:latin typeface="Garamond"/>
              </a:rPr>
              <a:t>Add element at the end</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c1b95"/>
                </a:solidFill>
                <a:latin typeface="Garamond"/>
              </a:rPr>
              <a:t>pop_back</a:t>
            </a:r>
            <a:r>
              <a:rPr b="1" lang="en-US" sz="2400" spc="-1" strike="noStrike">
                <a:solidFill>
                  <a:srgbClr val="2c1b95"/>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Delete last element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c1b95"/>
                </a:solidFill>
                <a:latin typeface="Garamond"/>
              </a:rPr>
              <a:t>insert</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Insert elements</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c1b95"/>
                </a:solidFill>
                <a:latin typeface="Garamond"/>
              </a:rPr>
              <a:t>erase</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Erase elements</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c1b95"/>
                </a:solidFill>
                <a:latin typeface="Garamond"/>
              </a:rPr>
              <a:t>swap</a:t>
            </a: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Swap content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c1b95"/>
                </a:solidFill>
                <a:latin typeface="Garamond"/>
              </a:rPr>
              <a:t>clear</a:t>
            </a: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Clear content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c1b95"/>
                </a:solidFill>
                <a:latin typeface="Garamond"/>
              </a:rPr>
              <a:t>emplace</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Construct and insert element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c1b95"/>
                </a:solidFill>
                <a:latin typeface="Garamond"/>
              </a:rPr>
              <a:t>emplace_back</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Insert element at the end</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
        <p:nvSpPr>
          <p:cNvPr id="159" name="CustomShape 3"/>
          <p:cNvSpPr/>
          <p:nvPr/>
        </p:nvSpPr>
        <p:spPr>
          <a:xfrm>
            <a:off x="618120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Element access</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operator[]</a:t>
            </a:r>
            <a:r>
              <a:rPr b="1" lang="en-US" sz="2400" spc="-1" strike="noStrike">
                <a:solidFill>
                  <a:srgbClr val="262626"/>
                </a:solidFill>
                <a:latin typeface="Garamond"/>
              </a:rPr>
              <a:t>	</a:t>
            </a:r>
            <a:r>
              <a:rPr b="0" lang="en-US" sz="2400" spc="-1" strike="noStrike">
                <a:solidFill>
                  <a:srgbClr val="262626"/>
                </a:solidFill>
                <a:latin typeface="Garamond"/>
              </a:rPr>
              <a:t>Access element</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at</a:t>
            </a: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Access element</a:t>
            </a:r>
            <a:endParaRPr b="0" lang="en-US" sz="2400" spc="-1" strike="noStrike">
              <a:latin typeface="Arial"/>
            </a:endParaRPr>
          </a:p>
          <a:p>
            <a:pPr marL="457200">
              <a:lnSpc>
                <a:spcPct val="100000"/>
              </a:lnSpc>
              <a:spcBef>
                <a:spcPts val="400"/>
              </a:spcBef>
              <a:spcAft>
                <a:spcPts val="601"/>
              </a:spcAft>
            </a:pPr>
            <a:r>
              <a:rPr b="1" lang="en-US" sz="2000" spc="-1" strike="noStrike">
                <a:solidFill>
                  <a:srgbClr val="2c1b95"/>
                </a:solidFill>
                <a:latin typeface="Garamond"/>
              </a:rPr>
              <a:t>front</a:t>
            </a:r>
            <a:r>
              <a:rPr b="1" lang="en-US" sz="2000" spc="-1" strike="noStrike">
                <a:solidFill>
                  <a:srgbClr val="262626"/>
                </a:solidFill>
                <a:latin typeface="Garamond"/>
              </a:rPr>
              <a:t>	</a:t>
            </a:r>
            <a:r>
              <a:rPr b="1" lang="en-US" sz="2000" spc="-1" strike="noStrike">
                <a:solidFill>
                  <a:srgbClr val="262626"/>
                </a:solidFill>
                <a:latin typeface="Garamond"/>
              </a:rPr>
              <a:t>	</a:t>
            </a:r>
            <a:r>
              <a:rPr b="1" lang="en-US" sz="2000" spc="-1" strike="noStrike">
                <a:solidFill>
                  <a:srgbClr val="262626"/>
                </a:solidFill>
                <a:latin typeface="Garamond"/>
              </a:rPr>
              <a:t>	</a:t>
            </a:r>
            <a:r>
              <a:rPr b="0" lang="en-US" sz="2000" spc="-1" strike="noStrike">
                <a:solidFill>
                  <a:srgbClr val="262626"/>
                </a:solidFill>
                <a:latin typeface="Garamond"/>
              </a:rPr>
              <a:t>Access first element</a:t>
            </a:r>
            <a:endParaRPr b="0" lang="en-US" sz="2000" spc="-1" strike="noStrike">
              <a:latin typeface="Arial"/>
            </a:endParaRPr>
          </a:p>
          <a:p>
            <a:pPr marL="457200">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back</a:t>
            </a: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Access last element</a:t>
            </a:r>
            <a:endParaRPr b="0" lang="en-US" sz="2400" spc="-1" strike="noStrike">
              <a:latin typeface="Arial"/>
            </a:endParaRPr>
          </a:p>
          <a:p>
            <a:pPr marL="457200">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data</a:t>
            </a: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Access data</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Capacity</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size</a:t>
            </a: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Return size</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empty</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est whether vector is empt</a:t>
            </a:r>
            <a:endParaRPr b="0" lang="en-US" sz="2400" spc="-1" strike="noStrike">
              <a:latin typeface="Arial"/>
            </a:endParaRPr>
          </a:p>
        </p:txBody>
      </p:sp>
    </p:spTree>
  </p:cSld>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2" presetSubtype="4">
                                  <p:stCondLst>
                                    <p:cond delay="0"/>
                                  </p:stCondLst>
                                  <p:childTnLst>
                                    <p:set>
                                      <p:cBhvr>
                                        <p:cTn id="38" dur="1" fill="hold">
                                          <p:stCondLst>
                                            <p:cond delay="0"/>
                                          </p:stCondLst>
                                        </p:cTn>
                                        <p:tgtEl>
                                          <p:spTgt spid="159">
                                            <p:txEl>
                                              <p:pRg st="0" end="0"/>
                                            </p:txEl>
                                          </p:spTgt>
                                        </p:tgtEl>
                                        <p:attrNameLst>
                                          <p:attrName>style.visibility</p:attrName>
                                        </p:attrNameLst>
                                      </p:cBhvr>
                                      <p:to>
                                        <p:strVal val="visible"/>
                                      </p:to>
                                    </p:set>
                                    <p:anim calcmode="lin" valueType="num">
                                      <p:cBhvr additive="repl">
                                        <p:cTn id="39" dur="500" fill="hold"/>
                                        <p:tgtEl>
                                          <p:spTgt spid="159">
                                            <p:txEl>
                                              <p:pRg st="0" end="0"/>
                                            </p:txEl>
                                          </p:spTgt>
                                        </p:tgtEl>
                                        <p:attrNameLst>
                                          <p:attrName>ppt_x</p:attrName>
                                        </p:attrNameLst>
                                      </p:cBhvr>
                                      <p:tavLst>
                                        <p:tav tm="0">
                                          <p:val>
                                            <p:strVal val="#ppt_x"/>
                                          </p:val>
                                        </p:tav>
                                        <p:tav tm="100000">
                                          <p:val>
                                            <p:strVal val="#ppt_x"/>
                                          </p:val>
                                        </p:tav>
                                      </p:tavLst>
                                    </p:anim>
                                    <p:anim calcmode="lin" valueType="num">
                                      <p:cBhvr additive="repl">
                                        <p:cTn id="40" dur="500" fill="hold"/>
                                        <p:tgtEl>
                                          <p:spTgt spid="159">
                                            <p:txEl>
                                              <p:pRg st="0" end="0"/>
                                            </p:txEl>
                                          </p:spTgt>
                                        </p:tgtEl>
                                        <p:attrNameLst>
                                          <p:attrName>ppt_y</p:attrName>
                                        </p:attrNameLst>
                                      </p:cBhvr>
                                      <p:tavLst>
                                        <p:tav tm="0">
                                          <p:val>
                                            <p:strVal val="1+#ppt_h/2"/>
                                          </p:val>
                                        </p:tav>
                                        <p:tav tm="100000">
                                          <p:val>
                                            <p:strVal val="#ppt_y"/>
                                          </p:val>
                                        </p:tav>
                                      </p:tavLst>
                                    </p:anim>
                                  </p:childTnLst>
                                </p:cTn>
                              </p:par>
                              <p:par>
                                <p:cTn id="41" nodeType="withEffect" fill="hold" presetClass="entr" presetID="2" presetSubtype="4">
                                  <p:stCondLst>
                                    <p:cond delay="0"/>
                                  </p:stCondLst>
                                  <p:childTnLst>
                                    <p:set>
                                      <p:cBhvr>
                                        <p:cTn id="42" dur="1" fill="hold">
                                          <p:stCondLst>
                                            <p:cond delay="0"/>
                                          </p:stCondLst>
                                        </p:cTn>
                                        <p:tgtEl>
                                          <p:spTgt spid="159">
                                            <p:txEl>
                                              <p:pRg st="1" end="1"/>
                                            </p:txEl>
                                          </p:spTgt>
                                        </p:tgtEl>
                                        <p:attrNameLst>
                                          <p:attrName>style.visibility</p:attrName>
                                        </p:attrNameLst>
                                      </p:cBhvr>
                                      <p:to>
                                        <p:strVal val="visible"/>
                                      </p:to>
                                    </p:set>
                                    <p:anim calcmode="lin" valueType="num">
                                      <p:cBhvr additive="repl">
                                        <p:cTn id="43" dur="500" fill="hold"/>
                                        <p:tgtEl>
                                          <p:spTgt spid="159">
                                            <p:txEl>
                                              <p:pRg st="1" end="1"/>
                                            </p:txEl>
                                          </p:spTgt>
                                        </p:tgtEl>
                                        <p:attrNameLst>
                                          <p:attrName>ppt_x</p:attrName>
                                        </p:attrNameLst>
                                      </p:cBhvr>
                                      <p:tavLst>
                                        <p:tav tm="0">
                                          <p:val>
                                            <p:strVal val="#ppt_x"/>
                                          </p:val>
                                        </p:tav>
                                        <p:tav tm="100000">
                                          <p:val>
                                            <p:strVal val="#ppt_x"/>
                                          </p:val>
                                        </p:tav>
                                      </p:tavLst>
                                    </p:anim>
                                    <p:anim calcmode="lin" valueType="num">
                                      <p:cBhvr additive="repl">
                                        <p:cTn id="44" dur="500" fill="hold"/>
                                        <p:tgtEl>
                                          <p:spTgt spid="159">
                                            <p:txEl>
                                              <p:pRg st="1" end="1"/>
                                            </p:txEl>
                                          </p:spTgt>
                                        </p:tgtEl>
                                        <p:attrNameLst>
                                          <p:attrName>ppt_y</p:attrName>
                                        </p:attrNameLst>
                                      </p:cBhvr>
                                      <p:tavLst>
                                        <p:tav tm="0">
                                          <p:val>
                                            <p:strVal val="1+#ppt_h/2"/>
                                          </p:val>
                                        </p:tav>
                                        <p:tav tm="100000">
                                          <p:val>
                                            <p:strVal val="#ppt_y"/>
                                          </p:val>
                                        </p:tav>
                                      </p:tavLst>
                                    </p:anim>
                                  </p:childTnLst>
                                </p:cTn>
                              </p:par>
                              <p:par>
                                <p:cTn id="45" nodeType="withEffect" fill="hold" presetClass="entr" presetID="2" presetSubtype="4">
                                  <p:stCondLst>
                                    <p:cond delay="0"/>
                                  </p:stCondLst>
                                  <p:childTnLst>
                                    <p:set>
                                      <p:cBhvr>
                                        <p:cTn id="46" dur="1" fill="hold">
                                          <p:stCondLst>
                                            <p:cond delay="0"/>
                                          </p:stCondLst>
                                        </p:cTn>
                                        <p:tgtEl>
                                          <p:spTgt spid="159">
                                            <p:txEl>
                                              <p:pRg st="2" end="2"/>
                                            </p:txEl>
                                          </p:spTgt>
                                        </p:tgtEl>
                                        <p:attrNameLst>
                                          <p:attrName>style.visibility</p:attrName>
                                        </p:attrNameLst>
                                      </p:cBhvr>
                                      <p:to>
                                        <p:strVal val="visible"/>
                                      </p:to>
                                    </p:set>
                                    <p:anim calcmode="lin" valueType="num">
                                      <p:cBhvr additive="repl">
                                        <p:cTn id="47" dur="500" fill="hold"/>
                                        <p:tgtEl>
                                          <p:spTgt spid="159">
                                            <p:txEl>
                                              <p:pRg st="2" end="2"/>
                                            </p:txEl>
                                          </p:spTgt>
                                        </p:tgtEl>
                                        <p:attrNameLst>
                                          <p:attrName>ppt_x</p:attrName>
                                        </p:attrNameLst>
                                      </p:cBhvr>
                                      <p:tavLst>
                                        <p:tav tm="0">
                                          <p:val>
                                            <p:strVal val="#ppt_x"/>
                                          </p:val>
                                        </p:tav>
                                        <p:tav tm="100000">
                                          <p:val>
                                            <p:strVal val="#ppt_x"/>
                                          </p:val>
                                        </p:tav>
                                      </p:tavLst>
                                    </p:anim>
                                    <p:anim calcmode="lin" valueType="num">
                                      <p:cBhvr additive="repl">
                                        <p:cTn id="48" dur="500" fill="hold"/>
                                        <p:tgtEl>
                                          <p:spTgt spid="159">
                                            <p:txEl>
                                              <p:pRg st="2" end="2"/>
                                            </p:txEl>
                                          </p:spTgt>
                                        </p:tgtEl>
                                        <p:attrNameLst>
                                          <p:attrName>ppt_y</p:attrName>
                                        </p:attrNameLst>
                                      </p:cBhvr>
                                      <p:tavLst>
                                        <p:tav tm="0">
                                          <p:val>
                                            <p:strVal val="1+#ppt_h/2"/>
                                          </p:val>
                                        </p:tav>
                                        <p:tav tm="100000">
                                          <p:val>
                                            <p:strVal val="#ppt_y"/>
                                          </p:val>
                                        </p:tav>
                                      </p:tavLst>
                                    </p:anim>
                                  </p:childTnLst>
                                </p:cTn>
                              </p:par>
                              <p:par>
                                <p:cTn id="49" nodeType="withEffect" fill="hold" presetClass="entr" presetID="2" presetSubtype="4">
                                  <p:stCondLst>
                                    <p:cond delay="0"/>
                                  </p:stCondLst>
                                  <p:childTnLst>
                                    <p:set>
                                      <p:cBhvr>
                                        <p:cTn id="50" dur="1" fill="hold">
                                          <p:stCondLst>
                                            <p:cond delay="0"/>
                                          </p:stCondLst>
                                        </p:cTn>
                                        <p:tgtEl>
                                          <p:spTgt spid="159">
                                            <p:txEl>
                                              <p:pRg st="3" end="3"/>
                                            </p:txEl>
                                          </p:spTgt>
                                        </p:tgtEl>
                                        <p:attrNameLst>
                                          <p:attrName>style.visibility</p:attrName>
                                        </p:attrNameLst>
                                      </p:cBhvr>
                                      <p:to>
                                        <p:strVal val="visible"/>
                                      </p:to>
                                    </p:set>
                                    <p:anim calcmode="lin" valueType="num">
                                      <p:cBhvr additive="repl">
                                        <p:cTn id="51" dur="500" fill="hold"/>
                                        <p:tgtEl>
                                          <p:spTgt spid="159">
                                            <p:txEl>
                                              <p:pRg st="3" end="3"/>
                                            </p:txEl>
                                          </p:spTgt>
                                        </p:tgtEl>
                                        <p:attrNameLst>
                                          <p:attrName>ppt_x</p:attrName>
                                        </p:attrNameLst>
                                      </p:cBhvr>
                                      <p:tavLst>
                                        <p:tav tm="0">
                                          <p:val>
                                            <p:strVal val="#ppt_x"/>
                                          </p:val>
                                        </p:tav>
                                        <p:tav tm="100000">
                                          <p:val>
                                            <p:strVal val="#ppt_x"/>
                                          </p:val>
                                        </p:tav>
                                      </p:tavLst>
                                    </p:anim>
                                    <p:anim calcmode="lin" valueType="num">
                                      <p:cBhvr additive="repl">
                                        <p:cTn id="52" dur="500" fill="hold"/>
                                        <p:tgtEl>
                                          <p:spTgt spid="159">
                                            <p:txEl>
                                              <p:pRg st="3" end="3"/>
                                            </p:txEl>
                                          </p:spTgt>
                                        </p:tgtEl>
                                        <p:attrNameLst>
                                          <p:attrName>ppt_y</p:attrName>
                                        </p:attrNameLst>
                                      </p:cBhvr>
                                      <p:tavLst>
                                        <p:tav tm="0">
                                          <p:val>
                                            <p:strVal val="1+#ppt_h/2"/>
                                          </p:val>
                                        </p:tav>
                                        <p:tav tm="100000">
                                          <p:val>
                                            <p:strVal val="#ppt_y"/>
                                          </p:val>
                                        </p:tav>
                                      </p:tavLst>
                                    </p:anim>
                                  </p:childTnLst>
                                </p:cTn>
                              </p:par>
                              <p:par>
                                <p:cTn id="53" nodeType="withEffect" fill="hold" presetClass="entr" presetID="2" presetSubtype="4">
                                  <p:stCondLst>
                                    <p:cond delay="0"/>
                                  </p:stCondLst>
                                  <p:childTnLst>
                                    <p:set>
                                      <p:cBhvr>
                                        <p:cTn id="54" dur="1" fill="hold">
                                          <p:stCondLst>
                                            <p:cond delay="0"/>
                                          </p:stCondLst>
                                        </p:cTn>
                                        <p:tgtEl>
                                          <p:spTgt spid="159">
                                            <p:txEl>
                                              <p:pRg st="4" end="4"/>
                                            </p:txEl>
                                          </p:spTgt>
                                        </p:tgtEl>
                                        <p:attrNameLst>
                                          <p:attrName>style.visibility</p:attrName>
                                        </p:attrNameLst>
                                      </p:cBhvr>
                                      <p:to>
                                        <p:strVal val="visible"/>
                                      </p:to>
                                    </p:set>
                                    <p:anim calcmode="lin" valueType="num">
                                      <p:cBhvr additive="repl">
                                        <p:cTn id="55" dur="500" fill="hold"/>
                                        <p:tgtEl>
                                          <p:spTgt spid="159">
                                            <p:txEl>
                                              <p:pRg st="4" end="4"/>
                                            </p:txEl>
                                          </p:spTgt>
                                        </p:tgtEl>
                                        <p:attrNameLst>
                                          <p:attrName>ppt_x</p:attrName>
                                        </p:attrNameLst>
                                      </p:cBhvr>
                                      <p:tavLst>
                                        <p:tav tm="0">
                                          <p:val>
                                            <p:strVal val="#ppt_x"/>
                                          </p:val>
                                        </p:tav>
                                        <p:tav tm="100000">
                                          <p:val>
                                            <p:strVal val="#ppt_x"/>
                                          </p:val>
                                        </p:tav>
                                      </p:tavLst>
                                    </p:anim>
                                    <p:anim calcmode="lin" valueType="num">
                                      <p:cBhvr additive="repl">
                                        <p:cTn id="56" dur="500" fill="hold"/>
                                        <p:tgtEl>
                                          <p:spTgt spid="159">
                                            <p:txEl>
                                              <p:pRg st="4" end="4"/>
                                            </p:txEl>
                                          </p:spTgt>
                                        </p:tgtEl>
                                        <p:attrNameLst>
                                          <p:attrName>ppt_y</p:attrName>
                                        </p:attrNameLst>
                                      </p:cBhvr>
                                      <p:tavLst>
                                        <p:tav tm="0">
                                          <p:val>
                                            <p:strVal val="1+#ppt_h/2"/>
                                          </p:val>
                                        </p:tav>
                                        <p:tav tm="100000">
                                          <p:val>
                                            <p:strVal val="#ppt_y"/>
                                          </p:val>
                                        </p:tav>
                                      </p:tavLst>
                                    </p:anim>
                                  </p:childTnLst>
                                </p:cTn>
                              </p:par>
                              <p:par>
                                <p:cTn id="57" nodeType="withEffect" fill="hold" presetClass="entr" presetID="2" presetSubtype="4">
                                  <p:stCondLst>
                                    <p:cond delay="0"/>
                                  </p:stCondLst>
                                  <p:childTnLst>
                                    <p:set>
                                      <p:cBhvr>
                                        <p:cTn id="58" dur="1" fill="hold">
                                          <p:stCondLst>
                                            <p:cond delay="0"/>
                                          </p:stCondLst>
                                        </p:cTn>
                                        <p:tgtEl>
                                          <p:spTgt spid="159">
                                            <p:txEl>
                                              <p:pRg st="5" end="5"/>
                                            </p:txEl>
                                          </p:spTgt>
                                        </p:tgtEl>
                                        <p:attrNameLst>
                                          <p:attrName>style.visibility</p:attrName>
                                        </p:attrNameLst>
                                      </p:cBhvr>
                                      <p:to>
                                        <p:strVal val="visible"/>
                                      </p:to>
                                    </p:set>
                                    <p:anim calcmode="lin" valueType="num">
                                      <p:cBhvr additive="repl">
                                        <p:cTn id="59" dur="500" fill="hold"/>
                                        <p:tgtEl>
                                          <p:spTgt spid="159">
                                            <p:txEl>
                                              <p:pRg st="5" end="5"/>
                                            </p:txEl>
                                          </p:spTgt>
                                        </p:tgtEl>
                                        <p:attrNameLst>
                                          <p:attrName>ppt_x</p:attrName>
                                        </p:attrNameLst>
                                      </p:cBhvr>
                                      <p:tavLst>
                                        <p:tav tm="0">
                                          <p:val>
                                            <p:strVal val="#ppt_x"/>
                                          </p:val>
                                        </p:tav>
                                        <p:tav tm="100000">
                                          <p:val>
                                            <p:strVal val="#ppt_x"/>
                                          </p:val>
                                        </p:tav>
                                      </p:tavLst>
                                    </p:anim>
                                    <p:anim calcmode="lin" valueType="num">
                                      <p:cBhvr additive="repl">
                                        <p:cTn id="60" dur="500" fill="hold"/>
                                        <p:tgtEl>
                                          <p:spTgt spid="159">
                                            <p:txEl>
                                              <p:pRg st="5" end="5"/>
                                            </p:txEl>
                                          </p:spTgt>
                                        </p:tgtEl>
                                        <p:attrNameLst>
                                          <p:attrName>ppt_y</p:attrName>
                                        </p:attrNameLst>
                                      </p:cBhvr>
                                      <p:tavLst>
                                        <p:tav tm="0">
                                          <p:val>
                                            <p:strVal val="1+#ppt_h/2"/>
                                          </p:val>
                                        </p:tav>
                                        <p:tav tm="100000">
                                          <p:val>
                                            <p:strVal val="#ppt_y"/>
                                          </p:val>
                                        </p:tav>
                                      </p:tavLst>
                                    </p:anim>
                                  </p:childTnLst>
                                </p:cTn>
                              </p:par>
                              <p:par>
                                <p:cTn id="61" nodeType="withEffect" fill="hold" presetClass="entr" presetID="2" presetSubtype="4">
                                  <p:stCondLst>
                                    <p:cond delay="0"/>
                                  </p:stCondLst>
                                  <p:childTnLst>
                                    <p:set>
                                      <p:cBhvr>
                                        <p:cTn id="62" dur="1" fill="hold">
                                          <p:stCondLst>
                                            <p:cond delay="0"/>
                                          </p:stCondLst>
                                        </p:cTn>
                                        <p:tgtEl>
                                          <p:spTgt spid="159">
                                            <p:txEl>
                                              <p:pRg st="6" end="6"/>
                                            </p:txEl>
                                          </p:spTgt>
                                        </p:tgtEl>
                                        <p:attrNameLst>
                                          <p:attrName>style.visibility</p:attrName>
                                        </p:attrNameLst>
                                      </p:cBhvr>
                                      <p:to>
                                        <p:strVal val="visible"/>
                                      </p:to>
                                    </p:set>
                                    <p:anim calcmode="lin" valueType="num">
                                      <p:cBhvr additive="repl">
                                        <p:cTn id="63" dur="500" fill="hold"/>
                                        <p:tgtEl>
                                          <p:spTgt spid="159">
                                            <p:txEl>
                                              <p:pRg st="6" end="6"/>
                                            </p:txEl>
                                          </p:spTgt>
                                        </p:tgtEl>
                                        <p:attrNameLst>
                                          <p:attrName>ppt_x</p:attrName>
                                        </p:attrNameLst>
                                      </p:cBhvr>
                                      <p:tavLst>
                                        <p:tav tm="0">
                                          <p:val>
                                            <p:strVal val="#ppt_x"/>
                                          </p:val>
                                        </p:tav>
                                        <p:tav tm="100000">
                                          <p:val>
                                            <p:strVal val="#ppt_x"/>
                                          </p:val>
                                        </p:tav>
                                      </p:tavLst>
                                    </p:anim>
                                    <p:anim calcmode="lin" valueType="num">
                                      <p:cBhvr additive="repl">
                                        <p:cTn id="64" dur="500" fill="hold"/>
                                        <p:tgtEl>
                                          <p:spTgt spid="159">
                                            <p:txEl>
                                              <p:pRg st="6" end="6"/>
                                            </p:txEl>
                                          </p:spTgt>
                                        </p:tgtEl>
                                        <p:attrNameLst>
                                          <p:attrName>ppt_y</p:attrName>
                                        </p:attrNameLst>
                                      </p:cBhvr>
                                      <p:tavLst>
                                        <p:tav tm="0">
                                          <p:val>
                                            <p:strVal val="1+#ppt_h/2"/>
                                          </p:val>
                                        </p:tav>
                                        <p:tav tm="100000">
                                          <p:val>
                                            <p:strVal val="#ppt_y"/>
                                          </p:val>
                                        </p:tav>
                                      </p:tavLst>
                                    </p:anim>
                                  </p:childTnLst>
                                </p:cTn>
                              </p:par>
                              <p:par>
                                <p:cTn id="65" nodeType="withEffect" fill="hold" presetClass="entr" presetID="2" presetSubtype="4">
                                  <p:stCondLst>
                                    <p:cond delay="0"/>
                                  </p:stCondLst>
                                  <p:childTnLst>
                                    <p:set>
                                      <p:cBhvr>
                                        <p:cTn id="66" dur="1" fill="hold">
                                          <p:stCondLst>
                                            <p:cond delay="0"/>
                                          </p:stCondLst>
                                        </p:cTn>
                                        <p:tgtEl>
                                          <p:spTgt spid="159">
                                            <p:txEl>
                                              <p:pRg st="7" end="7"/>
                                            </p:txEl>
                                          </p:spTgt>
                                        </p:tgtEl>
                                        <p:attrNameLst>
                                          <p:attrName>style.visibility</p:attrName>
                                        </p:attrNameLst>
                                      </p:cBhvr>
                                      <p:to>
                                        <p:strVal val="visible"/>
                                      </p:to>
                                    </p:set>
                                    <p:anim calcmode="lin" valueType="num">
                                      <p:cBhvr additive="repl">
                                        <p:cTn id="67" dur="500" fill="hold"/>
                                        <p:tgtEl>
                                          <p:spTgt spid="159">
                                            <p:txEl>
                                              <p:pRg st="7" end="7"/>
                                            </p:txEl>
                                          </p:spTgt>
                                        </p:tgtEl>
                                        <p:attrNameLst>
                                          <p:attrName>ppt_x</p:attrName>
                                        </p:attrNameLst>
                                      </p:cBhvr>
                                      <p:tavLst>
                                        <p:tav tm="0">
                                          <p:val>
                                            <p:strVal val="#ppt_x"/>
                                          </p:val>
                                        </p:tav>
                                        <p:tav tm="100000">
                                          <p:val>
                                            <p:strVal val="#ppt_x"/>
                                          </p:val>
                                        </p:tav>
                                      </p:tavLst>
                                    </p:anim>
                                    <p:anim calcmode="lin" valueType="num">
                                      <p:cBhvr additive="repl">
                                        <p:cTn id="68" dur="500" fill="hold"/>
                                        <p:tgtEl>
                                          <p:spTgt spid="159">
                                            <p:txEl>
                                              <p:pRg st="7" end="7"/>
                                            </p:txEl>
                                          </p:spTgt>
                                        </p:tgtEl>
                                        <p:attrNameLst>
                                          <p:attrName>ppt_y</p:attrName>
                                        </p:attrNameLst>
                                      </p:cBhvr>
                                      <p:tavLst>
                                        <p:tav tm="0">
                                          <p:val>
                                            <p:strVal val="1+#ppt_h/2"/>
                                          </p:val>
                                        </p:tav>
                                        <p:tav tm="100000">
                                          <p:val>
                                            <p:strVal val="#ppt_y"/>
                                          </p:val>
                                        </p:tav>
                                      </p:tavLst>
                                    </p:anim>
                                  </p:childTnLst>
                                </p:cTn>
                              </p:par>
                              <p:par>
                                <p:cTn id="69" nodeType="withEffect" fill="hold" presetClass="entr" presetID="2" presetSubtype="4">
                                  <p:stCondLst>
                                    <p:cond delay="0"/>
                                  </p:stCondLst>
                                  <p:childTnLst>
                                    <p:set>
                                      <p:cBhvr>
                                        <p:cTn id="70" dur="1" fill="hold">
                                          <p:stCondLst>
                                            <p:cond delay="0"/>
                                          </p:stCondLst>
                                        </p:cTn>
                                        <p:tgtEl>
                                          <p:spTgt spid="159">
                                            <p:txEl>
                                              <p:pRg st="8" end="8"/>
                                            </p:txEl>
                                          </p:spTgt>
                                        </p:tgtEl>
                                        <p:attrNameLst>
                                          <p:attrName>style.visibility</p:attrName>
                                        </p:attrNameLst>
                                      </p:cBhvr>
                                      <p:to>
                                        <p:strVal val="visible"/>
                                      </p:to>
                                    </p:set>
                                    <p:anim calcmode="lin" valueType="num">
                                      <p:cBhvr additive="repl">
                                        <p:cTn id="71" dur="500" fill="hold"/>
                                        <p:tgtEl>
                                          <p:spTgt spid="159">
                                            <p:txEl>
                                              <p:pRg st="8" end="8"/>
                                            </p:txEl>
                                          </p:spTgt>
                                        </p:tgtEl>
                                        <p:attrNameLst>
                                          <p:attrName>ppt_x</p:attrName>
                                        </p:attrNameLst>
                                      </p:cBhvr>
                                      <p:tavLst>
                                        <p:tav tm="0">
                                          <p:val>
                                            <p:strVal val="#ppt_x"/>
                                          </p:val>
                                        </p:tav>
                                        <p:tav tm="100000">
                                          <p:val>
                                            <p:strVal val="#ppt_x"/>
                                          </p:val>
                                        </p:tav>
                                      </p:tavLst>
                                    </p:anim>
                                    <p:anim calcmode="lin" valueType="num">
                                      <p:cBhvr additive="repl">
                                        <p:cTn id="72" dur="500" fill="hold"/>
                                        <p:tgtEl>
                                          <p:spTgt spid="1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Dynamically Resizable Array(Vector)</a:t>
            </a:r>
            <a:endParaRPr b="0" lang="en-US" sz="4400" spc="-1" strike="noStrike">
              <a:latin typeface="Arial"/>
            </a:endParaRPr>
          </a:p>
        </p:txBody>
      </p:sp>
      <p:sp>
        <p:nvSpPr>
          <p:cNvPr id="161"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following code creates an empty vector and adds three elements to it: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vector&lt;</a:t>
            </a:r>
            <a:r>
              <a:rPr b="1" lang="en-US" sz="2400" spc="-1" strike="noStrike">
                <a:solidFill>
                  <a:srgbClr val="44709d"/>
                </a:solidFill>
                <a:latin typeface="Garamond"/>
              </a:rPr>
              <a:t>int</a:t>
            </a:r>
            <a:r>
              <a:rPr b="0" lang="en-US" sz="2400" spc="-1" strike="noStrike">
                <a:solidFill>
                  <a:srgbClr val="262626"/>
                </a:solidFill>
                <a:latin typeface="Garamond"/>
              </a:rPr>
              <a:t>&gt; v;</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v.</a:t>
            </a:r>
            <a:r>
              <a:rPr b="0" lang="en-US" sz="2400" spc="-1" strike="noStrike">
                <a:solidFill>
                  <a:srgbClr val="00b0f0"/>
                </a:solidFill>
                <a:latin typeface="Garamond"/>
              </a:rPr>
              <a:t>push_back</a:t>
            </a:r>
            <a:r>
              <a:rPr b="0" lang="en-US" sz="2400" spc="-1" strike="noStrike">
                <a:solidFill>
                  <a:srgbClr val="262626"/>
                </a:solidFill>
                <a:latin typeface="Garamond"/>
              </a:rPr>
              <a:t>(3); // [3]</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v.</a:t>
            </a:r>
            <a:r>
              <a:rPr b="0" lang="en-US" sz="2400" spc="-1" strike="noStrike">
                <a:solidFill>
                  <a:srgbClr val="00b0f0"/>
                </a:solidFill>
                <a:latin typeface="Garamond"/>
              </a:rPr>
              <a:t>push_back</a:t>
            </a:r>
            <a:r>
              <a:rPr b="0" lang="en-US" sz="2400" spc="-1" strike="noStrike">
                <a:solidFill>
                  <a:srgbClr val="262626"/>
                </a:solidFill>
                <a:latin typeface="Garamond"/>
              </a:rPr>
              <a:t>(2); // [3,2]</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v.</a:t>
            </a:r>
            <a:r>
              <a:rPr b="0" lang="en-US" sz="2400" spc="-1" strike="noStrike">
                <a:solidFill>
                  <a:srgbClr val="00b0f0"/>
                </a:solidFill>
                <a:latin typeface="Garamond"/>
              </a:rPr>
              <a:t>push_back</a:t>
            </a:r>
            <a:r>
              <a:rPr b="0" lang="en-US" sz="2400" spc="-1" strike="noStrike">
                <a:solidFill>
                  <a:srgbClr val="262626"/>
                </a:solidFill>
                <a:latin typeface="Garamond"/>
              </a:rPr>
              <a:t>(5); // [3,2,5]</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After this, the elements can be accessed like in an ordinary array:</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cout</a:t>
            </a:r>
            <a:r>
              <a:rPr b="0" lang="en-US" sz="2400" spc="-1" strike="noStrike">
                <a:solidFill>
                  <a:srgbClr val="262626"/>
                </a:solidFill>
                <a:latin typeface="Garamond"/>
              </a:rPr>
              <a:t> &lt;&lt; v[0] &lt;&lt; "\n"; // 3</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cout</a:t>
            </a:r>
            <a:r>
              <a:rPr b="0" lang="en-US" sz="2400" spc="-1" strike="noStrike">
                <a:solidFill>
                  <a:srgbClr val="262626"/>
                </a:solidFill>
                <a:latin typeface="Garamond"/>
              </a:rPr>
              <a:t> &lt;&lt; v.</a:t>
            </a:r>
            <a:r>
              <a:rPr b="0" lang="en-US" sz="2400" spc="-1" strike="noStrike">
                <a:solidFill>
                  <a:srgbClr val="00b0f0"/>
                </a:solidFill>
                <a:latin typeface="Garamond"/>
              </a:rPr>
              <a:t>front</a:t>
            </a:r>
            <a:r>
              <a:rPr b="0" lang="en-US" sz="2400" spc="-1" strike="noStrike">
                <a:solidFill>
                  <a:srgbClr val="262626"/>
                </a:solidFill>
                <a:latin typeface="Garamond"/>
              </a:rPr>
              <a:t>() &lt;&lt; "\n"; // 3</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cout</a:t>
            </a:r>
            <a:r>
              <a:rPr b="0" lang="en-US" sz="2400" spc="-1" strike="noStrike">
                <a:solidFill>
                  <a:srgbClr val="262626"/>
                </a:solidFill>
                <a:latin typeface="Garamond"/>
              </a:rPr>
              <a:t> &lt;&lt; v.</a:t>
            </a:r>
            <a:r>
              <a:rPr b="0" lang="en-US" sz="2400" spc="-1" strike="noStrike">
                <a:solidFill>
                  <a:srgbClr val="00b0f0"/>
                </a:solidFill>
                <a:latin typeface="Garamond"/>
              </a:rPr>
              <a:t>back</a:t>
            </a:r>
            <a:r>
              <a:rPr b="0" lang="en-US" sz="2400" spc="-1" strike="noStrike">
                <a:solidFill>
                  <a:srgbClr val="262626"/>
                </a:solidFill>
                <a:latin typeface="Garamond"/>
              </a:rPr>
              <a:t>() &lt;&lt; "\n"; // 5</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Dynamically Resizable Array(Vector)</a:t>
            </a:r>
            <a:endParaRPr b="0" lang="en-US" sz="4400" spc="-1" strike="noStrike">
              <a:latin typeface="Arial"/>
            </a:endParaRPr>
          </a:p>
        </p:txBody>
      </p:sp>
      <p:sp>
        <p:nvSpPr>
          <p:cNvPr id="163"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function </a:t>
            </a:r>
            <a:r>
              <a:rPr b="0" lang="en-US" sz="2400" spc="-1" strike="noStrike">
                <a:solidFill>
                  <a:srgbClr val="00b0f0"/>
                </a:solidFill>
                <a:latin typeface="Garamond"/>
              </a:rPr>
              <a:t>size()</a:t>
            </a:r>
            <a:r>
              <a:rPr b="0" lang="en-US" sz="2400" spc="-1" strike="noStrike">
                <a:solidFill>
                  <a:srgbClr val="262626"/>
                </a:solidFill>
                <a:latin typeface="Garamond"/>
              </a:rPr>
              <a:t> returns the number of elements in the vector. The following code iterates through the vector and prints all elements in it:</a:t>
            </a:r>
            <a:r>
              <a:rPr b="0" lang="en-US" sz="2400" spc="-1" strike="noStrike">
                <a:solidFill>
                  <a:srgbClr val="262626"/>
                </a:solidFill>
                <a:latin typeface="Garamond"/>
              </a:rPr>
              <a: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ff0000"/>
                </a:solidFill>
                <a:latin typeface="Garamond"/>
              </a:rPr>
              <a:t>for</a:t>
            </a:r>
            <a:r>
              <a:rPr b="0" lang="en-US" sz="2400" spc="-1" strike="noStrike">
                <a:solidFill>
                  <a:srgbClr val="262626"/>
                </a:solidFill>
                <a:latin typeface="Garamond"/>
              </a:rPr>
              <a:t> (</a:t>
            </a:r>
            <a:r>
              <a:rPr b="1" lang="en-US" sz="2400" spc="-1" strike="noStrike">
                <a:solidFill>
                  <a:srgbClr val="44709d"/>
                </a:solidFill>
                <a:latin typeface="Garamond"/>
              </a:rPr>
              <a:t>int</a:t>
            </a:r>
            <a:r>
              <a:rPr b="0" lang="en-US" sz="2400" spc="-1" strike="noStrike">
                <a:solidFill>
                  <a:srgbClr val="262626"/>
                </a:solidFill>
                <a:latin typeface="Garamond"/>
              </a:rPr>
              <a:t> i = 0; i &lt; v.</a:t>
            </a:r>
            <a:r>
              <a:rPr b="0" lang="en-US" sz="2400" spc="-1" strike="noStrike">
                <a:solidFill>
                  <a:srgbClr val="00b0f0"/>
                </a:solidFill>
                <a:latin typeface="Garamond"/>
              </a:rPr>
              <a:t>size()</a:t>
            </a:r>
            <a:r>
              <a:rPr b="0" lang="en-US" sz="2400" spc="-1" strike="noStrike">
                <a:solidFill>
                  <a:srgbClr val="262626"/>
                </a:solidFill>
                <a:latin typeface="Garamond"/>
              </a:rPr>
              <a:t>; i++)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00b050"/>
                </a:solidFill>
                <a:latin typeface="Garamond"/>
              </a:rPr>
              <a:t>cout</a:t>
            </a:r>
            <a:r>
              <a:rPr b="0" lang="en-US" sz="2400" spc="-1" strike="noStrike">
                <a:solidFill>
                  <a:srgbClr val="262626"/>
                </a:solidFill>
                <a:latin typeface="Garamond"/>
              </a:rPr>
              <a:t> &lt;&lt; v[i] &lt;&lt; "\n";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A shorter way to iterate through a vector is as follows:</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ff0000"/>
                </a:solidFill>
                <a:latin typeface="Garamond"/>
              </a:rPr>
              <a:t>for</a:t>
            </a:r>
            <a:r>
              <a:rPr b="0" lang="en-US" sz="2400" spc="-1" strike="noStrike">
                <a:solidFill>
                  <a:srgbClr val="262626"/>
                </a:solidFill>
                <a:latin typeface="Garamond"/>
              </a:rPr>
              <a:t> (</a:t>
            </a:r>
            <a:r>
              <a:rPr b="1" lang="en-US" sz="2400" spc="-1" strike="noStrike">
                <a:solidFill>
                  <a:srgbClr val="44709d"/>
                </a:solidFill>
                <a:latin typeface="Garamond"/>
              </a:rPr>
              <a:t>auto</a:t>
            </a:r>
            <a:r>
              <a:rPr b="0" lang="en-US" sz="2400" spc="-1" strike="noStrike">
                <a:solidFill>
                  <a:srgbClr val="262626"/>
                </a:solidFill>
                <a:latin typeface="Garamond"/>
              </a:rPr>
              <a:t> x : v)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00b050"/>
                </a:solidFill>
                <a:latin typeface="Garamond"/>
              </a:rPr>
              <a:t>cout</a:t>
            </a:r>
            <a:r>
              <a:rPr b="0" lang="en-US" sz="2400" spc="-1" strike="noStrike">
                <a:solidFill>
                  <a:srgbClr val="262626"/>
                </a:solidFill>
                <a:latin typeface="Garamond"/>
              </a:rPr>
              <a:t> &lt;&lt; x &lt;&lt; "\n";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Dynamically Resizable Array(Vector)</a:t>
            </a:r>
            <a:endParaRPr b="0" lang="en-US" sz="4400" spc="-1" strike="noStrike">
              <a:latin typeface="Arial"/>
            </a:endParaRPr>
          </a:p>
        </p:txBody>
      </p:sp>
      <p:sp>
        <p:nvSpPr>
          <p:cNvPr id="165" name="CustomShape 2"/>
          <p:cNvSpPr/>
          <p:nvPr/>
        </p:nvSpPr>
        <p:spPr>
          <a:xfrm>
            <a:off x="1295280" y="2096280"/>
            <a:ext cx="9600480" cy="4192200"/>
          </a:xfrm>
          <a:prstGeom prst="rect">
            <a:avLst/>
          </a:prstGeom>
          <a:noFill/>
          <a:ln>
            <a:noFill/>
          </a:ln>
        </p:spPr>
        <p:style>
          <a:lnRef idx="0"/>
          <a:fillRef idx="0"/>
          <a:effectRef idx="0"/>
          <a:fontRef idx="minor"/>
        </p:style>
        <p:txBody>
          <a:bodyPr lIns="90000" rIns="90000" tIns="45000" bIns="45000"/>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The function back returns the last element in the vector, and the function  pop_back removes the last element:</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vector&lt;</a:t>
            </a:r>
            <a:r>
              <a:rPr b="1" lang="en-US" sz="1500" spc="-1" strike="noStrike">
                <a:solidFill>
                  <a:srgbClr val="44709d"/>
                </a:solidFill>
                <a:latin typeface="Garamond"/>
              </a:rPr>
              <a:t>int</a:t>
            </a:r>
            <a:r>
              <a:rPr b="1" lang="en-US" sz="1500" spc="-1" strike="noStrike">
                <a:solidFill>
                  <a:srgbClr val="262626"/>
                </a:solidFill>
                <a:latin typeface="Garamond"/>
              </a:rPr>
              <a:t>&gt; v;</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v</a:t>
            </a:r>
            <a:r>
              <a:rPr b="1" lang="en-US" sz="1500" spc="-1" strike="noStrike">
                <a:solidFill>
                  <a:srgbClr val="00b0f0"/>
                </a:solidFill>
                <a:latin typeface="Garamond"/>
              </a:rPr>
              <a:t>.push_back</a:t>
            </a:r>
            <a:r>
              <a:rPr b="1" lang="en-US" sz="1500" spc="-1" strike="noStrike">
                <a:solidFill>
                  <a:srgbClr val="262626"/>
                </a:solidFill>
                <a:latin typeface="Garamond"/>
              </a:rPr>
              <a:t>(5); v</a:t>
            </a:r>
            <a:r>
              <a:rPr b="1" lang="en-US" sz="1500" spc="-1" strike="noStrike">
                <a:solidFill>
                  <a:srgbClr val="00b0f0"/>
                </a:solidFill>
                <a:latin typeface="Garamond"/>
              </a:rPr>
              <a:t>.push_back</a:t>
            </a:r>
            <a:r>
              <a:rPr b="1" lang="en-US" sz="1500" spc="-1" strike="noStrike">
                <a:solidFill>
                  <a:srgbClr val="262626"/>
                </a:solidFill>
                <a:latin typeface="Garamond"/>
              </a:rPr>
              <a:t>(2); v.</a:t>
            </a:r>
            <a:r>
              <a:rPr b="1" lang="en-US" sz="1500" spc="-1" strike="noStrike">
                <a:solidFill>
                  <a:srgbClr val="00b0f0"/>
                </a:solidFill>
                <a:latin typeface="Garamond"/>
              </a:rPr>
              <a:t>push_back</a:t>
            </a:r>
            <a:r>
              <a:rPr b="1" lang="en-US" sz="1500" spc="-1" strike="noStrike">
                <a:solidFill>
                  <a:srgbClr val="262626"/>
                </a:solidFill>
                <a:latin typeface="Garamond"/>
              </a:rPr>
              <a:t>(9);</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00b050"/>
                </a:solidFill>
                <a:latin typeface="Garamond"/>
              </a:rPr>
              <a:t>cout</a:t>
            </a:r>
            <a:r>
              <a:rPr b="1" lang="en-US" sz="1500" spc="-1" strike="noStrike">
                <a:solidFill>
                  <a:srgbClr val="262626"/>
                </a:solidFill>
                <a:latin typeface="Garamond"/>
              </a:rPr>
              <a:t> &lt;&lt; v.</a:t>
            </a:r>
            <a:r>
              <a:rPr b="1" lang="en-US" sz="1500" spc="-1" strike="noStrike">
                <a:solidFill>
                  <a:srgbClr val="00b0f0"/>
                </a:solidFill>
                <a:latin typeface="Garamond"/>
              </a:rPr>
              <a:t>back</a:t>
            </a:r>
            <a:r>
              <a:rPr b="1" lang="en-US" sz="1500" spc="-1" strike="noStrike">
                <a:solidFill>
                  <a:srgbClr val="262626"/>
                </a:solidFill>
                <a:latin typeface="Garamond"/>
              </a:rPr>
              <a:t>() &lt;&lt; "\n"; // 9</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v.</a:t>
            </a:r>
            <a:r>
              <a:rPr b="1" lang="en-US" sz="1500" spc="-1" strike="noStrike">
                <a:solidFill>
                  <a:srgbClr val="00b0f0"/>
                </a:solidFill>
                <a:latin typeface="Garamond"/>
              </a:rPr>
              <a:t>pop_back</a:t>
            </a:r>
            <a:r>
              <a:rPr b="1" lang="en-US" sz="1500" spc="-1" strike="noStrike">
                <a:solidFill>
                  <a:srgbClr val="262626"/>
                </a:solidFill>
                <a:latin typeface="Garamond"/>
              </a:rPr>
              <a:t>();</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00b050"/>
                </a:solidFill>
                <a:latin typeface="Garamond"/>
              </a:rPr>
              <a:t>cout</a:t>
            </a:r>
            <a:r>
              <a:rPr b="1" lang="en-US" sz="1500" spc="-1" strike="noStrike">
                <a:solidFill>
                  <a:srgbClr val="262626"/>
                </a:solidFill>
                <a:latin typeface="Garamond"/>
              </a:rPr>
              <a:t> &lt;&lt; v.</a:t>
            </a:r>
            <a:r>
              <a:rPr b="1" lang="en-US" sz="1500" spc="-1" strike="noStrike">
                <a:solidFill>
                  <a:srgbClr val="00b0f0"/>
                </a:solidFill>
                <a:latin typeface="Garamond"/>
              </a:rPr>
              <a:t>back</a:t>
            </a:r>
            <a:r>
              <a:rPr b="1" lang="en-US" sz="1500" spc="-1" strike="noStrike">
                <a:solidFill>
                  <a:srgbClr val="262626"/>
                </a:solidFill>
                <a:latin typeface="Garamond"/>
              </a:rPr>
              <a:t>() &lt;&lt; "\n"; // 2</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The following code creates a vector with five elements: vector&lt;</a:t>
            </a:r>
            <a:r>
              <a:rPr b="1" lang="en-US" sz="1500" spc="-1" strike="noStrike">
                <a:solidFill>
                  <a:srgbClr val="44709d"/>
                </a:solidFill>
                <a:latin typeface="Garamond"/>
              </a:rPr>
              <a:t>int</a:t>
            </a:r>
            <a:r>
              <a:rPr b="1" lang="en-US" sz="1500" spc="-1" strike="noStrike">
                <a:solidFill>
                  <a:srgbClr val="262626"/>
                </a:solidFill>
                <a:latin typeface="Garamond"/>
              </a:rPr>
              <a:t>&gt; v = {2,4,2,5,1};</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Another way to create a vector is to give the number of elements and the initial value for each element:</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vector&lt;</a:t>
            </a:r>
            <a:r>
              <a:rPr b="1" lang="en-US" sz="1500" spc="-1" strike="noStrike">
                <a:solidFill>
                  <a:srgbClr val="44709d"/>
                </a:solidFill>
                <a:latin typeface="Garamond"/>
              </a:rPr>
              <a:t>int</a:t>
            </a:r>
            <a:r>
              <a:rPr b="1" lang="en-US" sz="1500" spc="-1" strike="noStrike">
                <a:solidFill>
                  <a:srgbClr val="262626"/>
                </a:solidFill>
                <a:latin typeface="Garamond"/>
              </a:rPr>
              <a:t>&gt; v(10); </a:t>
            </a:r>
            <a:r>
              <a:rPr b="1" lang="en-US" sz="1500" spc="-1" strike="noStrike">
                <a:solidFill>
                  <a:srgbClr val="262626"/>
                </a:solidFill>
                <a:latin typeface="Garamond"/>
              </a:rPr>
              <a:t>	</a:t>
            </a:r>
            <a:r>
              <a:rPr b="1" lang="en-US" sz="1500" spc="-1" strike="noStrike">
                <a:solidFill>
                  <a:srgbClr val="262626"/>
                </a:solidFill>
                <a:latin typeface="Garamond"/>
              </a:rPr>
              <a:t>// size 10, initial value 0</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vector&lt;</a:t>
            </a:r>
            <a:r>
              <a:rPr b="1" lang="en-US" sz="1500" spc="-1" strike="noStrike">
                <a:solidFill>
                  <a:srgbClr val="44709d"/>
                </a:solidFill>
                <a:latin typeface="Garamond"/>
              </a:rPr>
              <a:t>int</a:t>
            </a:r>
            <a:r>
              <a:rPr b="1" lang="en-US" sz="1500" spc="-1" strike="noStrike">
                <a:solidFill>
                  <a:srgbClr val="262626"/>
                </a:solidFill>
                <a:latin typeface="Garamond"/>
              </a:rPr>
              <a:t>&gt; v(10, 5);     // size 10, initial value 5</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vector&lt;pair&lt;int, int&gt; v; // take pair value</a:t>
            </a:r>
            <a:endParaRPr b="0" lang="en-US" sz="1500" spc="-1" strike="noStrike">
              <a:latin typeface="Arial"/>
            </a:endParaRPr>
          </a:p>
          <a:p>
            <a:pPr marL="285840" indent="-285120">
              <a:lnSpc>
                <a:spcPct val="100000"/>
              </a:lnSpc>
              <a:spcBef>
                <a:spcPts val="300"/>
              </a:spcBef>
              <a:spcAft>
                <a:spcPts val="601"/>
              </a:spcAft>
              <a:buClr>
                <a:srgbClr val="83992a"/>
              </a:buClr>
              <a:buSzPct val="115000"/>
              <a:buFont typeface="Arial"/>
              <a:buChar char="•"/>
            </a:pPr>
            <a:r>
              <a:rPr b="1" lang="en-US" sz="1500" spc="-1" strike="noStrike">
                <a:solidFill>
                  <a:srgbClr val="262626"/>
                </a:solidFill>
                <a:latin typeface="Garamond"/>
              </a:rPr>
              <a:t>	</a:t>
            </a:r>
            <a:r>
              <a:rPr b="1" lang="en-US" sz="1500" spc="-1" strike="noStrike">
                <a:solidFill>
                  <a:srgbClr val="262626"/>
                </a:solidFill>
                <a:latin typeface="Garamond"/>
              </a:rPr>
              <a:t>vector&lt;vector&lt;int, int&gt; v; // Two dimensional  array</a:t>
            </a:r>
            <a:endParaRPr b="0" lang="en-US" sz="15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Dynamically Resizable Array(Vector)</a:t>
            </a:r>
            <a:endParaRPr b="0" lang="en-US" sz="4400" spc="-1" strike="noStrike">
              <a:latin typeface="Arial"/>
            </a:endParaRPr>
          </a:p>
        </p:txBody>
      </p:sp>
      <p:sp>
        <p:nvSpPr>
          <p:cNvPr id="167"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p>
            <a:pPr marL="285840" indent="-285120">
              <a:lnSpc>
                <a:spcPct val="100000"/>
              </a:lnSpc>
              <a:spcBef>
                <a:spcPts val="281"/>
              </a:spcBef>
              <a:spcAft>
                <a:spcPts val="601"/>
              </a:spcAft>
              <a:buClr>
                <a:srgbClr val="83992a"/>
              </a:buClr>
              <a:buSzPct val="115000"/>
              <a:buFont typeface="Arial"/>
              <a:buChar char="•"/>
            </a:pPr>
            <a:r>
              <a:rPr b="1" lang="en-US" sz="1400" spc="-1" strike="noStrike">
                <a:solidFill>
                  <a:srgbClr val="6d6d6d"/>
                </a:solidFill>
                <a:latin typeface="Garamond"/>
              </a:rPr>
              <a:t>// vector::push_back an element till myint is 0</a:t>
            </a:r>
            <a:endParaRPr b="0" lang="en-US" sz="1400" spc="-1" strike="noStrike">
              <a:latin typeface="Arial"/>
            </a:endParaRPr>
          </a:p>
          <a:p>
            <a:pPr marL="285840" indent="-285120">
              <a:lnSpc>
                <a:spcPct val="100000"/>
              </a:lnSpc>
              <a:spcBef>
                <a:spcPts val="281"/>
              </a:spcBef>
              <a:spcAft>
                <a:spcPts val="601"/>
              </a:spcAft>
              <a:buClr>
                <a:srgbClr val="83992a"/>
              </a:buClr>
              <a:buSzPct val="115000"/>
              <a:buFont typeface="Arial"/>
              <a:buChar char="•"/>
            </a:pPr>
            <a:r>
              <a:rPr b="1" lang="en-US" sz="1400" spc="-1" strike="noStrike">
                <a:solidFill>
                  <a:srgbClr val="511e19"/>
                </a:solidFill>
                <a:latin typeface="Garamond"/>
              </a:rPr>
              <a:t>#include &lt;bits/stdc++.h&gt;</a:t>
            </a:r>
            <a:endParaRPr b="0" lang="en-US" sz="1400" spc="-1" strike="noStrike">
              <a:latin typeface="Arial"/>
            </a:endParaRPr>
          </a:p>
          <a:p>
            <a:pPr marL="285840" indent="-285120">
              <a:lnSpc>
                <a:spcPct val="100000"/>
              </a:lnSpc>
              <a:spcBef>
                <a:spcPts val="281"/>
              </a:spcBef>
              <a:spcAft>
                <a:spcPts val="601"/>
              </a:spcAft>
              <a:buClr>
                <a:srgbClr val="83992a"/>
              </a:buClr>
              <a:buSzPct val="115000"/>
              <a:buFont typeface="Arial"/>
              <a:buChar char="•"/>
            </a:pPr>
            <a:r>
              <a:rPr b="1" lang="en-US" sz="1400" spc="-1" strike="noStrike">
                <a:solidFill>
                  <a:srgbClr val="002060"/>
                </a:solidFill>
                <a:latin typeface="Garamond"/>
              </a:rPr>
              <a:t>int</a:t>
            </a:r>
            <a:r>
              <a:rPr b="1" lang="en-US" sz="1400" spc="-1" strike="noStrike">
                <a:solidFill>
                  <a:srgbClr val="262626"/>
                </a:solidFill>
                <a:latin typeface="Garamond"/>
              </a:rPr>
              <a:t> main (){</a:t>
            </a:r>
            <a:endParaRPr b="0" lang="en-US" sz="1400" spc="-1" strike="noStrike">
              <a:latin typeface="Arial"/>
            </a:endParaRPr>
          </a:p>
          <a:p>
            <a:pPr>
              <a:lnSpc>
                <a:spcPct val="100000"/>
              </a:lnSpc>
              <a:spcBef>
                <a:spcPts val="281"/>
              </a:spcBef>
              <a:spcAft>
                <a:spcPts val="601"/>
              </a:spcAft>
            </a:pPr>
            <a:r>
              <a:rPr b="1" lang="en-US" sz="1400" spc="-1" strike="noStrike">
                <a:solidFill>
                  <a:srgbClr val="262626"/>
                </a:solidFill>
                <a:latin typeface="Garamond"/>
              </a:rPr>
              <a:t>	</a:t>
            </a:r>
            <a:r>
              <a:rPr b="1" lang="en-US" sz="1400" spc="-1" strike="noStrike">
                <a:solidFill>
                  <a:srgbClr val="262626"/>
                </a:solidFill>
                <a:latin typeface="Garamond"/>
              </a:rPr>
              <a:t> </a:t>
            </a:r>
            <a:r>
              <a:rPr b="1" lang="en-US" sz="1400" spc="-1" strike="noStrike">
                <a:solidFill>
                  <a:srgbClr val="262626"/>
                </a:solidFill>
                <a:latin typeface="Garamond"/>
              </a:rPr>
              <a:t>std::vector&lt;</a:t>
            </a:r>
            <a:r>
              <a:rPr b="1" lang="en-US" sz="1400" spc="-1" strike="noStrike">
                <a:solidFill>
                  <a:srgbClr val="002060"/>
                </a:solidFill>
                <a:latin typeface="Garamond"/>
              </a:rPr>
              <a:t>int</a:t>
            </a:r>
            <a:r>
              <a:rPr b="1" lang="en-US" sz="1400" spc="-1" strike="noStrike">
                <a:solidFill>
                  <a:srgbClr val="262626"/>
                </a:solidFill>
                <a:latin typeface="Garamond"/>
              </a:rPr>
              <a:t>&gt; myvector;</a:t>
            </a:r>
            <a:endParaRPr b="0" lang="en-US" sz="1400" spc="-1" strike="noStrike">
              <a:latin typeface="Arial"/>
            </a:endParaRPr>
          </a:p>
          <a:p>
            <a:pPr>
              <a:lnSpc>
                <a:spcPct val="100000"/>
              </a:lnSpc>
              <a:spcBef>
                <a:spcPts val="281"/>
              </a:spcBef>
              <a:spcAft>
                <a:spcPts val="601"/>
              </a:spcAft>
            </a:pPr>
            <a:r>
              <a:rPr b="1" lang="en-US" sz="1400" spc="-1" strike="noStrike">
                <a:solidFill>
                  <a:srgbClr val="262626"/>
                </a:solidFill>
                <a:latin typeface="Garamond"/>
              </a:rPr>
              <a:t>	</a:t>
            </a:r>
            <a:r>
              <a:rPr b="1" lang="en-US" sz="1400" spc="-1" strike="noStrike">
                <a:solidFill>
                  <a:srgbClr val="002060"/>
                </a:solidFill>
                <a:latin typeface="Garamond"/>
              </a:rPr>
              <a:t> </a:t>
            </a:r>
            <a:r>
              <a:rPr b="1" lang="en-US" sz="1400" spc="-1" strike="noStrike">
                <a:solidFill>
                  <a:srgbClr val="002060"/>
                </a:solidFill>
                <a:latin typeface="Garamond"/>
              </a:rPr>
              <a:t>int </a:t>
            </a:r>
            <a:r>
              <a:rPr b="1" lang="en-US" sz="1400" spc="-1" strike="noStrike">
                <a:solidFill>
                  <a:srgbClr val="262626"/>
                </a:solidFill>
                <a:latin typeface="Garamond"/>
              </a:rPr>
              <a:t>myint;</a:t>
            </a:r>
            <a:endParaRPr b="0" lang="en-US" sz="1400" spc="-1" strike="noStrike">
              <a:latin typeface="Arial"/>
            </a:endParaRPr>
          </a:p>
          <a:p>
            <a:pPr>
              <a:lnSpc>
                <a:spcPct val="100000"/>
              </a:lnSpc>
              <a:spcBef>
                <a:spcPts val="281"/>
              </a:spcBef>
              <a:spcAft>
                <a:spcPts val="601"/>
              </a:spcAft>
            </a:pPr>
            <a:r>
              <a:rPr b="1" lang="en-US" sz="1400" spc="-1" strike="noStrike">
                <a:solidFill>
                  <a:srgbClr val="262626"/>
                </a:solidFill>
                <a:latin typeface="Garamond"/>
              </a:rPr>
              <a:t>	</a:t>
            </a:r>
            <a:r>
              <a:rPr b="1" lang="en-US" sz="1400" spc="-1" strike="noStrike">
                <a:solidFill>
                  <a:srgbClr val="002060"/>
                </a:solidFill>
                <a:latin typeface="Garamond"/>
              </a:rPr>
              <a:t> </a:t>
            </a:r>
            <a:r>
              <a:rPr b="1" lang="en-US" sz="1400" spc="-1" strike="noStrike">
                <a:solidFill>
                  <a:srgbClr val="002060"/>
                </a:solidFill>
                <a:latin typeface="Garamond"/>
              </a:rPr>
              <a:t>do </a:t>
            </a:r>
            <a:r>
              <a:rPr b="1" lang="en-US" sz="1400" spc="-1" strike="noStrike">
                <a:solidFill>
                  <a:srgbClr val="262626"/>
                </a:solidFill>
                <a:latin typeface="Garamond"/>
              </a:rPr>
              <a:t>{</a:t>
            </a:r>
            <a:endParaRPr b="0" lang="en-US" sz="1400" spc="-1" strike="noStrike">
              <a:latin typeface="Arial"/>
            </a:endParaRPr>
          </a:p>
          <a:p>
            <a:pPr>
              <a:lnSpc>
                <a:spcPct val="100000"/>
              </a:lnSpc>
              <a:spcBef>
                <a:spcPts val="281"/>
              </a:spcBef>
              <a:spcAft>
                <a:spcPts val="601"/>
              </a:spcAft>
            </a:pPr>
            <a:r>
              <a:rPr b="1" lang="en-US" sz="1400" spc="-1" strike="noStrike">
                <a:solidFill>
                  <a:srgbClr val="262626"/>
                </a:solidFill>
                <a:latin typeface="Garamond"/>
              </a:rPr>
              <a:t>	</a:t>
            </a:r>
            <a:r>
              <a:rPr b="1" lang="en-US" sz="1400" spc="-1" strike="noStrike">
                <a:solidFill>
                  <a:srgbClr val="262626"/>
                </a:solidFill>
                <a:latin typeface="Garamond"/>
              </a:rPr>
              <a:t>	</a:t>
            </a:r>
            <a:r>
              <a:rPr b="1" lang="en-US" sz="1400" spc="-1" strike="noStrike">
                <a:solidFill>
                  <a:srgbClr val="00b050"/>
                </a:solidFill>
                <a:latin typeface="Garamond"/>
              </a:rPr>
              <a:t> </a:t>
            </a:r>
            <a:r>
              <a:rPr b="1" lang="en-US" sz="1400" spc="-1" strike="noStrike">
                <a:solidFill>
                  <a:srgbClr val="00b050"/>
                </a:solidFill>
                <a:latin typeface="Garamond"/>
              </a:rPr>
              <a:t>std::cin </a:t>
            </a:r>
            <a:r>
              <a:rPr b="1" lang="en-US" sz="1400" spc="-1" strike="noStrike">
                <a:solidFill>
                  <a:srgbClr val="262626"/>
                </a:solidFill>
                <a:latin typeface="Garamond"/>
              </a:rPr>
              <a:t>&gt;&gt; myint;</a:t>
            </a:r>
            <a:endParaRPr b="0" lang="en-US" sz="1400" spc="-1" strike="noStrike">
              <a:latin typeface="Arial"/>
            </a:endParaRPr>
          </a:p>
          <a:p>
            <a:pPr>
              <a:lnSpc>
                <a:spcPct val="100000"/>
              </a:lnSpc>
              <a:spcBef>
                <a:spcPts val="281"/>
              </a:spcBef>
              <a:spcAft>
                <a:spcPts val="601"/>
              </a:spcAft>
            </a:pPr>
            <a:r>
              <a:rPr b="1" lang="en-US" sz="1400" spc="-1" strike="noStrike">
                <a:solidFill>
                  <a:srgbClr val="262626"/>
                </a:solidFill>
                <a:latin typeface="Garamond"/>
              </a:rPr>
              <a:t>	</a:t>
            </a:r>
            <a:r>
              <a:rPr b="1" lang="en-US" sz="1400" spc="-1" strike="noStrike">
                <a:solidFill>
                  <a:srgbClr val="262626"/>
                </a:solidFill>
                <a:latin typeface="Garamond"/>
              </a:rPr>
              <a:t>	</a:t>
            </a:r>
            <a:r>
              <a:rPr b="1" lang="en-US" sz="1400" spc="-1" strike="noStrike">
                <a:solidFill>
                  <a:srgbClr val="262626"/>
                </a:solidFill>
                <a:latin typeface="Garamond"/>
              </a:rPr>
              <a:t>myvector.push_back (myint);</a:t>
            </a:r>
            <a:endParaRPr b="0" lang="en-US" sz="1400" spc="-1" strike="noStrike">
              <a:latin typeface="Arial"/>
            </a:endParaRPr>
          </a:p>
          <a:p>
            <a:pPr>
              <a:lnSpc>
                <a:spcPct val="100000"/>
              </a:lnSpc>
              <a:spcBef>
                <a:spcPts val="281"/>
              </a:spcBef>
              <a:spcAft>
                <a:spcPts val="601"/>
              </a:spcAft>
            </a:pPr>
            <a:r>
              <a:rPr b="1" lang="en-US" sz="1400" spc="-1" strike="noStrike">
                <a:solidFill>
                  <a:srgbClr val="262626"/>
                </a:solidFill>
                <a:latin typeface="Garamond"/>
              </a:rPr>
              <a:t>	</a:t>
            </a:r>
            <a:r>
              <a:rPr b="1" lang="en-US" sz="1400" spc="-1" strike="noStrike">
                <a:solidFill>
                  <a:srgbClr val="262626"/>
                </a:solidFill>
                <a:latin typeface="Garamond"/>
              </a:rPr>
              <a:t>} </a:t>
            </a:r>
            <a:r>
              <a:rPr b="1" lang="en-US" sz="1400" spc="-1" strike="noStrike">
                <a:solidFill>
                  <a:srgbClr val="002060"/>
                </a:solidFill>
                <a:latin typeface="Garamond"/>
              </a:rPr>
              <a:t>while</a:t>
            </a:r>
            <a:r>
              <a:rPr b="1" lang="en-US" sz="1400" spc="-1" strike="noStrike">
                <a:solidFill>
                  <a:srgbClr val="262626"/>
                </a:solidFill>
                <a:latin typeface="Garamond"/>
              </a:rPr>
              <a:t> (myint);</a:t>
            </a:r>
            <a:endParaRPr b="0" lang="en-US" sz="1400" spc="-1" strike="noStrike">
              <a:latin typeface="Arial"/>
            </a:endParaRPr>
          </a:p>
          <a:p>
            <a:pPr>
              <a:lnSpc>
                <a:spcPct val="100000"/>
              </a:lnSpc>
              <a:spcBef>
                <a:spcPts val="281"/>
              </a:spcBef>
              <a:spcAft>
                <a:spcPts val="601"/>
              </a:spcAft>
            </a:pPr>
            <a:r>
              <a:rPr b="1" lang="en-US" sz="1400" spc="-1" strike="noStrike">
                <a:solidFill>
                  <a:srgbClr val="262626"/>
                </a:solidFill>
                <a:latin typeface="Garamond"/>
              </a:rPr>
              <a:t>	</a:t>
            </a:r>
            <a:r>
              <a:rPr b="1" lang="en-US" sz="1400" spc="-1" strike="noStrike">
                <a:solidFill>
                  <a:srgbClr val="262626"/>
                </a:solidFill>
                <a:latin typeface="Garamond"/>
              </a:rPr>
              <a:t>  </a:t>
            </a:r>
            <a:r>
              <a:rPr b="1" lang="en-US" sz="1400" spc="-1" strike="noStrike">
                <a:solidFill>
                  <a:srgbClr val="002060"/>
                </a:solidFill>
                <a:latin typeface="Garamond"/>
              </a:rPr>
              <a:t>return</a:t>
            </a:r>
            <a:r>
              <a:rPr b="1" lang="en-US" sz="1400" spc="-1" strike="noStrike">
                <a:solidFill>
                  <a:srgbClr val="262626"/>
                </a:solidFill>
                <a:latin typeface="Garamond"/>
              </a:rPr>
              <a:t> 0;</a:t>
            </a:r>
            <a:endParaRPr b="0" lang="en-US" sz="1400" spc="-1" strike="noStrike">
              <a:latin typeface="Arial"/>
            </a:endParaRPr>
          </a:p>
          <a:p>
            <a:pPr marL="285840" indent="-285120">
              <a:lnSpc>
                <a:spcPct val="100000"/>
              </a:lnSpc>
              <a:spcBef>
                <a:spcPts val="281"/>
              </a:spcBef>
              <a:spcAft>
                <a:spcPts val="601"/>
              </a:spcAft>
              <a:buClr>
                <a:srgbClr val="83992a"/>
              </a:buClr>
              <a:buSzPct val="115000"/>
              <a:buFont typeface="Arial"/>
              <a:buChar char="•"/>
            </a:pPr>
            <a:r>
              <a:rPr b="1" lang="en-US" sz="1400" spc="-1" strike="noStrike">
                <a:solidFill>
                  <a:srgbClr val="262626"/>
                </a:solidFill>
                <a:latin typeface="Garamond"/>
              </a:rPr>
              <a:t>}</a:t>
            </a:r>
            <a:endParaRPr b="0" lang="en-US" sz="14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Dynamically Resizable Array(Vector)</a:t>
            </a:r>
            <a:endParaRPr b="0" lang="en-US" sz="4400" spc="-1" strike="noStrike">
              <a:latin typeface="Arial"/>
            </a:endParaRPr>
          </a:p>
        </p:txBody>
      </p:sp>
      <p:sp>
        <p:nvSpPr>
          <p:cNvPr id="169" name="CustomShape 2"/>
          <p:cNvSpPr/>
          <p:nvPr/>
        </p:nvSpPr>
        <p:spPr>
          <a:xfrm>
            <a:off x="129852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i="1" lang="en-US" sz="2400" spc="-1" strike="noStrike">
                <a:solidFill>
                  <a:srgbClr val="262626"/>
                </a:solidFill>
                <a:latin typeface="Garamond"/>
              </a:rPr>
              <a:t>// </a:t>
            </a:r>
            <a:r>
              <a:rPr b="0" lang="en-US" sz="2400" spc="-1" strike="noStrike">
                <a:solidFill>
                  <a:srgbClr val="262626"/>
                </a:solidFill>
                <a:latin typeface="Garamond"/>
              </a:rPr>
              <a:t>vector::pop_back</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792d26"/>
                </a:solidFill>
                <a:latin typeface="Garamond"/>
              </a:rPr>
              <a:t>#include &lt;bits/stdc++.h&gt;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792d26"/>
                </a:solidFill>
                <a:latin typeface="Garamond"/>
              </a:rPr>
              <a:t>using namespace std;</a:t>
            </a:r>
            <a:r>
              <a:rPr b="0" lang="en-US" sz="2400" spc="-1" strike="noStrike">
                <a:solidFill>
                  <a:srgbClr val="262626"/>
                </a:solidFill>
                <a:latin typeface="Garamond"/>
              </a:rPr>
              <a: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002060"/>
                </a:solidFill>
                <a:latin typeface="Garamond"/>
              </a:rPr>
              <a:t>int</a:t>
            </a:r>
            <a:r>
              <a:rPr b="0" lang="en-US" sz="2400" spc="-1" strike="noStrike">
                <a:solidFill>
                  <a:srgbClr val="262626"/>
                </a:solidFill>
                <a:latin typeface="Garamond"/>
              </a:rPr>
              <a:t> main (){</a:t>
            </a:r>
            <a:endParaRPr b="0" lang="en-US" sz="2400" spc="-1" strike="noStrike">
              <a:latin typeface="Arial"/>
            </a:endParaRPr>
          </a:p>
          <a:p>
            <a:pPr marL="457200">
              <a:lnSpc>
                <a:spcPct val="100000"/>
              </a:lnSpc>
              <a:spcBef>
                <a:spcPts val="400"/>
              </a:spcBef>
              <a:spcAft>
                <a:spcPts val="601"/>
              </a:spcAft>
            </a:pPr>
            <a:r>
              <a:rPr b="0" lang="en-US" sz="2000" spc="-1" strike="noStrike">
                <a:solidFill>
                  <a:srgbClr val="262626"/>
                </a:solidFill>
                <a:latin typeface="Garamond"/>
              </a:rPr>
              <a:t>vector&lt;</a:t>
            </a:r>
            <a:r>
              <a:rPr b="1" lang="en-US" sz="2000" spc="-1" strike="noStrike">
                <a:solidFill>
                  <a:srgbClr val="002060"/>
                </a:solidFill>
                <a:latin typeface="Garamond"/>
              </a:rPr>
              <a:t>int</a:t>
            </a:r>
            <a:r>
              <a:rPr b="0" lang="en-US" sz="2000" spc="-1" strike="noStrike">
                <a:solidFill>
                  <a:srgbClr val="262626"/>
                </a:solidFill>
                <a:latin typeface="Garamond"/>
              </a:rPr>
              <a:t>&gt; myvector;</a:t>
            </a:r>
            <a:endParaRPr b="0" lang="en-US" sz="2000" spc="-1" strike="noStrike">
              <a:latin typeface="Arial"/>
            </a:endParaRPr>
          </a:p>
          <a:p>
            <a:pPr marL="457200">
              <a:lnSpc>
                <a:spcPct val="100000"/>
              </a:lnSpc>
              <a:spcBef>
                <a:spcPts val="479"/>
              </a:spcBef>
              <a:spcAft>
                <a:spcPts val="601"/>
              </a:spcAft>
            </a:pPr>
            <a:r>
              <a:rPr b="0" lang="en-US" sz="2400" spc="-1" strike="noStrike">
                <a:solidFill>
                  <a:srgbClr val="262626"/>
                </a:solidFill>
                <a:latin typeface="Garamond"/>
              </a:rPr>
              <a:t>	</a:t>
            </a:r>
            <a:r>
              <a:rPr b="1" lang="en-US" sz="2400" spc="-1" strike="noStrike">
                <a:solidFill>
                  <a:srgbClr val="002060"/>
                </a:solidFill>
                <a:latin typeface="Garamond"/>
              </a:rPr>
              <a:t>int</a:t>
            </a:r>
            <a:r>
              <a:rPr b="0" lang="en-US" sz="2400" spc="-1" strike="noStrike">
                <a:solidFill>
                  <a:srgbClr val="262626"/>
                </a:solidFill>
                <a:latin typeface="Garamond"/>
              </a:rPr>
              <a:t> sum (0);</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myvector.push_back (100);</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myvector.push_back (200);</a:t>
            </a:r>
            <a:endParaRPr b="0" lang="en-US" sz="2400" spc="-1" strike="noStrike">
              <a:latin typeface="Arial"/>
            </a:endParaRPr>
          </a:p>
          <a:p>
            <a:pPr marL="457200">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myvector.push_back (300); </a:t>
            </a:r>
            <a:endParaRPr b="0" lang="en-US" sz="2400" spc="-1" strike="noStrike">
              <a:latin typeface="Arial"/>
            </a:endParaRPr>
          </a:p>
          <a:p>
            <a:pPr marL="457200">
              <a:lnSpc>
                <a:spcPct val="100000"/>
              </a:lnSpc>
              <a:spcBef>
                <a:spcPts val="479"/>
              </a:spcBef>
              <a:spcAft>
                <a:spcPts val="601"/>
              </a:spcAft>
            </a:pPr>
            <a:endParaRPr b="0" lang="en-US" sz="2400" spc="-1" strike="noStrike">
              <a:latin typeface="Arial"/>
            </a:endParaRPr>
          </a:p>
        </p:txBody>
      </p:sp>
      <p:sp>
        <p:nvSpPr>
          <p:cNvPr id="170" name="CustomShape 3"/>
          <p:cNvSpPr/>
          <p:nvPr/>
        </p:nvSpPr>
        <p:spPr>
          <a:xfrm>
            <a:off x="6181200" y="2560320"/>
            <a:ext cx="4717440" cy="3309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1" lang="en-US" sz="2400" spc="-1" strike="noStrike">
                <a:solidFill>
                  <a:srgbClr val="002060"/>
                </a:solidFill>
                <a:latin typeface="Garamond"/>
              </a:rPr>
              <a:t>while</a:t>
            </a:r>
            <a:r>
              <a:rPr b="0" lang="en-US" sz="2400" spc="-1" strike="noStrike">
                <a:solidFill>
                  <a:srgbClr val="262626"/>
                </a:solidFill>
                <a:latin typeface="Garamond"/>
              </a:rPr>
              <a:t> (!myvector.empty())</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sum+=myvector.back();</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myvector.pop_back();</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00b050"/>
                </a:solidFill>
                <a:latin typeface="Garamond"/>
              </a:rPr>
              <a:t>cout</a:t>
            </a:r>
            <a:r>
              <a:rPr b="0" lang="en-US" sz="2400" spc="-1" strike="noStrike">
                <a:solidFill>
                  <a:srgbClr val="262626"/>
                </a:solidFill>
                <a:latin typeface="Garamond"/>
              </a:rPr>
              <a:t> &lt;&lt; "</a:t>
            </a:r>
            <a:r>
              <a:rPr b="1" lang="en-US" sz="2400" spc="-1" strike="noStrike">
                <a:solidFill>
                  <a:srgbClr val="000000"/>
                </a:solidFill>
                <a:latin typeface="Garamond"/>
              </a:rPr>
              <a:t>The sum of elements is:</a:t>
            </a:r>
            <a:r>
              <a:rPr b="0" lang="en-US" sz="2400" spc="-1" strike="noStrike">
                <a:solidFill>
                  <a:srgbClr val="262626"/>
                </a:solidFill>
                <a:latin typeface="Garamond"/>
              </a:rPr>
              <a:t> " &lt;&lt; sum;</a:t>
            </a:r>
            <a:endParaRPr b="0" lang="en-US" sz="2400" spc="-1" strike="noStrike">
              <a:latin typeface="Arial"/>
            </a:endParaRPr>
          </a:p>
          <a:p>
            <a:pPr>
              <a:lnSpc>
                <a:spcPct val="100000"/>
              </a:lnSpc>
              <a:spcBef>
                <a:spcPts val="479"/>
              </a:spcBef>
              <a:spcAft>
                <a:spcPts val="601"/>
              </a:spcAft>
            </a:pPr>
            <a:r>
              <a:rPr b="0" i="1" lang="en-US" sz="2400" spc="-1" strike="noStrike">
                <a:solidFill>
                  <a:srgbClr val="262626"/>
                </a:solidFill>
                <a:latin typeface="Garamond"/>
              </a:rPr>
              <a:t>	</a:t>
            </a:r>
            <a:r>
              <a:rPr b="1" lang="en-US" sz="2400" spc="-1" strike="noStrike">
                <a:solidFill>
                  <a:srgbClr val="002060"/>
                </a:solidFill>
                <a:latin typeface="Garamond"/>
              </a:rPr>
              <a:t>return</a:t>
            </a:r>
            <a:r>
              <a:rPr b="0" lang="en-US" sz="2400" spc="-1" strike="noStrike">
                <a:solidFill>
                  <a:srgbClr val="262626"/>
                </a:solidFill>
                <a:latin typeface="Garamond"/>
              </a:rPr>
              <a:t> 0;</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Output :</a:t>
            </a:r>
            <a:endParaRPr b="0" lang="en-US" sz="24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1" lang="en-US" sz="2000" spc="-1" strike="noStrike">
                <a:solidFill>
                  <a:srgbClr val="000000"/>
                </a:solidFill>
                <a:latin typeface="Garamond"/>
              </a:rPr>
              <a:t>The sum of elements </a:t>
            </a:r>
            <a:endParaRPr b="0" lang="en-US" sz="2000" spc="-1" strike="noStrike">
              <a:latin typeface="Arial"/>
            </a:endParaRPr>
          </a:p>
        </p:txBody>
      </p:sp>
    </p:spTree>
  </p:cSld>
  <p:timing>
    <p:tnLst>
      <p:par>
        <p:cTn id="81" dur="indefinite" restart="never" nodeType="tmRoot">
          <p:childTnLst>
            <p:seq>
              <p:cTn id="82" dur="indefinite" nodeType="mainSeq">
                <p:childTnLst>
                  <p:par>
                    <p:cTn id="83" fill="hold">
                      <p:stCondLst>
                        <p:cond delay="indefinite"/>
                      </p:stCondLst>
                      <p:childTnLst>
                        <p:par>
                          <p:cTn id="84" fill="hold">
                            <p:stCondLst>
                              <p:cond delay="0"/>
                            </p:stCondLst>
                            <p:childTnLst>
                              <p:par>
                                <p:cTn id="85" nodeType="clickEffect" fill="hold" presetClass="entr" presetID="2" presetSubtype="4">
                                  <p:stCondLst>
                                    <p:cond delay="0"/>
                                  </p:stCondLst>
                                  <p:childTnLst>
                                    <p:set>
                                      <p:cBhvr>
                                        <p:cTn id="86" dur="1" fill="hold">
                                          <p:stCondLst>
                                            <p:cond delay="0"/>
                                          </p:stCondLst>
                                        </p:cTn>
                                        <p:tgtEl>
                                          <p:spTgt spid="170">
                                            <p:txEl>
                                              <p:pRg st="9" end="9"/>
                                            </p:txEl>
                                          </p:spTgt>
                                        </p:tgtEl>
                                        <p:attrNameLst>
                                          <p:attrName>style.visibility</p:attrName>
                                        </p:attrNameLst>
                                      </p:cBhvr>
                                      <p:to>
                                        <p:strVal val="visible"/>
                                      </p:to>
                                    </p:set>
                                    <p:anim calcmode="lin" valueType="num">
                                      <p:cBhvr additive="repl">
                                        <p:cTn id="87" dur="500" fill="hold"/>
                                        <p:tgtEl>
                                          <p:spTgt spid="170">
                                            <p:txEl>
                                              <p:pRg st="9" end="9"/>
                                            </p:txEl>
                                          </p:spTgt>
                                        </p:tgtEl>
                                        <p:attrNameLst>
                                          <p:attrName>ppt_x</p:attrName>
                                        </p:attrNameLst>
                                      </p:cBhvr>
                                      <p:tavLst>
                                        <p:tav tm="0">
                                          <p:val>
                                            <p:strVal val="#ppt_x"/>
                                          </p:val>
                                        </p:tav>
                                        <p:tav tm="100000">
                                          <p:val>
                                            <p:strVal val="#ppt_x"/>
                                          </p:val>
                                        </p:tav>
                                      </p:tavLst>
                                    </p:anim>
                                    <p:anim calcmode="lin" valueType="num">
                                      <p:cBhvr additive="repl">
                                        <p:cTn id="88" dur="500" fill="hold"/>
                                        <p:tgtEl>
                                          <p:spTgt spid="17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Sorting and Searching</a:t>
            </a:r>
            <a:endParaRPr b="0" lang="en-US" sz="4400" spc="-1" strike="noStrike">
              <a:latin typeface="Arial"/>
            </a:endParaRPr>
          </a:p>
        </p:txBody>
      </p:sp>
      <p:sp>
        <p:nvSpPr>
          <p:cNvPr id="172"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It is appropriate to discuss two operations commonly performed on Arrays: </a:t>
            </a:r>
            <a:r>
              <a:rPr b="1" lang="en-US" sz="2400" spc="-1" strike="noStrike">
                <a:solidFill>
                  <a:srgbClr val="262626"/>
                </a:solidFill>
                <a:latin typeface="Garamond"/>
              </a:rPr>
              <a:t>Sorting </a:t>
            </a:r>
            <a:r>
              <a:rPr b="0" lang="en-US" sz="2400" spc="-1" strike="noStrike">
                <a:solidFill>
                  <a:srgbClr val="262626"/>
                </a:solidFill>
                <a:latin typeface="Garamond"/>
              </a:rPr>
              <a:t>and </a:t>
            </a:r>
            <a:r>
              <a:rPr b="1" lang="en-US" sz="2400" spc="-1" strike="noStrike">
                <a:solidFill>
                  <a:srgbClr val="262626"/>
                </a:solidFill>
                <a:latin typeface="Garamond"/>
              </a:rPr>
              <a:t>Searching</a:t>
            </a:r>
            <a:r>
              <a:rPr b="0" lang="en-US" sz="2400" spc="-1" strike="noStrike">
                <a:solidFill>
                  <a:srgbClr val="262626"/>
                </a:solidFill>
                <a:latin typeface="Garamond"/>
              </a:rPr>
              <a: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There are many</a:t>
            </a:r>
            <a:r>
              <a:rPr b="1" i="1" lang="en-US" sz="2400" spc="-1" strike="noStrike">
                <a:solidFill>
                  <a:srgbClr val="262626"/>
                </a:solidFill>
                <a:latin typeface="Garamond"/>
              </a:rPr>
              <a:t> </a:t>
            </a:r>
            <a:r>
              <a:rPr b="1" lang="en-US" sz="2400" spc="-1" strike="noStrike">
                <a:solidFill>
                  <a:srgbClr val="262626"/>
                </a:solidFill>
                <a:latin typeface="Garamond"/>
              </a:rPr>
              <a:t>sorting algorithms.</a:t>
            </a:r>
            <a:endParaRPr b="0" lang="en-US" sz="2400" spc="-1" strike="noStrike">
              <a:latin typeface="Arial"/>
            </a:endParaRPr>
          </a:p>
          <a:p>
            <a:pPr marL="457200" indent="-456480">
              <a:lnSpc>
                <a:spcPct val="100000"/>
              </a:lnSpc>
              <a:spcBef>
                <a:spcPts val="479"/>
              </a:spcBef>
              <a:spcAft>
                <a:spcPts val="601"/>
              </a:spcAft>
              <a:buClr>
                <a:srgbClr val="83992a"/>
              </a:buClr>
              <a:buSzPct val="115000"/>
              <a:buFont typeface="Garamond"/>
              <a:buAutoNum type="arabicPeriod"/>
            </a:pPr>
            <a:r>
              <a:rPr b="0" i="1" lang="en-US" sz="2400" spc="-1" strike="noStrike">
                <a:solidFill>
                  <a:srgbClr val="262626"/>
                </a:solidFill>
                <a:latin typeface="Garamond"/>
              </a:rPr>
              <a:t>O</a:t>
            </a:r>
            <a:r>
              <a:rPr b="0" lang="en-US" sz="2400" spc="-1" strike="noStrike">
                <a:solidFill>
                  <a:srgbClr val="262626"/>
                </a:solidFill>
                <a:latin typeface="Garamond"/>
              </a:rPr>
              <a:t>(n2) comparison-based sorting algorithms: Bubble/Selection/Insertion Sort, etc. </a:t>
            </a:r>
            <a:endParaRPr b="0" lang="en-US" sz="2400" spc="-1" strike="noStrike">
              <a:latin typeface="Arial"/>
            </a:endParaRPr>
          </a:p>
          <a:p>
            <a:pPr marL="457200" indent="-456480">
              <a:lnSpc>
                <a:spcPct val="100000"/>
              </a:lnSpc>
              <a:spcBef>
                <a:spcPts val="479"/>
              </a:spcBef>
              <a:spcAft>
                <a:spcPts val="601"/>
              </a:spcAft>
              <a:buClr>
                <a:srgbClr val="83992a"/>
              </a:buClr>
              <a:buSzPct val="115000"/>
              <a:buFont typeface="Garamond"/>
              <a:buAutoNum type="arabicPeriod"/>
            </a:pPr>
            <a:r>
              <a:rPr b="0" i="1" lang="en-US" sz="2400" spc="-1" strike="noStrike">
                <a:solidFill>
                  <a:srgbClr val="262626"/>
                </a:solidFill>
                <a:latin typeface="Garamond"/>
              </a:rPr>
              <a:t>O</a:t>
            </a:r>
            <a:r>
              <a:rPr b="0" lang="en-US" sz="2400" spc="-1" strike="noStrike">
                <a:solidFill>
                  <a:srgbClr val="262626"/>
                </a:solidFill>
                <a:latin typeface="Garamond"/>
              </a:rPr>
              <a:t>(n</a:t>
            </a:r>
            <a:r>
              <a:rPr b="0" i="1" lang="en-US" sz="2400" spc="-1" strike="noStrike">
                <a:solidFill>
                  <a:srgbClr val="262626"/>
                </a:solidFill>
                <a:latin typeface="Garamond"/>
              </a:rPr>
              <a:t> </a:t>
            </a:r>
            <a:r>
              <a:rPr b="0" lang="en-US" sz="2400" spc="-1" strike="noStrike">
                <a:solidFill>
                  <a:srgbClr val="262626"/>
                </a:solidFill>
                <a:latin typeface="Garamond"/>
              </a:rPr>
              <a:t>log n) comparison-based sorting algorithms: Merge/Heap/Quick Sort, etc. </a:t>
            </a:r>
            <a:endParaRPr b="0" lang="en-US" sz="24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we can simply use </a:t>
            </a:r>
            <a:r>
              <a:rPr b="0" lang="en-US" sz="2000" spc="-1" strike="noStrike">
                <a:solidFill>
                  <a:srgbClr val="00b050"/>
                </a:solidFill>
                <a:latin typeface="Garamond"/>
              </a:rPr>
              <a:t>sort</a:t>
            </a:r>
            <a:r>
              <a:rPr b="0" lang="en-US" sz="2000" spc="-1" strike="noStrike">
                <a:solidFill>
                  <a:srgbClr val="262626"/>
                </a:solidFill>
                <a:latin typeface="Garamond"/>
              </a:rPr>
              <a:t>() function in C++ STL algorithm to sort element in array or vector.</a:t>
            </a:r>
            <a:endParaRPr b="0" lang="en-US" sz="20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0" lang="en-US" sz="2000" spc="-1" strike="noStrike">
                <a:solidFill>
                  <a:srgbClr val="00b050"/>
                </a:solidFill>
                <a:latin typeface="Garamond"/>
              </a:rPr>
              <a:t>sort</a:t>
            </a:r>
            <a:r>
              <a:rPr b="0" lang="en-US" sz="2000" spc="-1" strike="noStrike">
                <a:solidFill>
                  <a:srgbClr val="002060"/>
                </a:solidFill>
                <a:latin typeface="Garamond"/>
              </a:rPr>
              <a:t>(v.</a:t>
            </a:r>
            <a:r>
              <a:rPr b="0" lang="en-US" sz="2000" spc="-1" strike="noStrike">
                <a:solidFill>
                  <a:srgbClr val="00b0f0"/>
                </a:solidFill>
                <a:latin typeface="Garamond"/>
              </a:rPr>
              <a:t>begin</a:t>
            </a:r>
            <a:r>
              <a:rPr b="0" lang="en-US" sz="2000" spc="-1" strike="noStrike">
                <a:solidFill>
                  <a:srgbClr val="262626"/>
                </a:solidFill>
                <a:latin typeface="Garamond"/>
              </a:rPr>
              <a:t>(),v.</a:t>
            </a:r>
            <a:r>
              <a:rPr b="0" lang="en-US" sz="2000" spc="-1" strike="noStrike">
                <a:solidFill>
                  <a:srgbClr val="00b0f0"/>
                </a:solidFill>
                <a:latin typeface="Garamond"/>
              </a:rPr>
              <a:t>end</a:t>
            </a:r>
            <a:r>
              <a:rPr b="0" lang="en-US" sz="2000" spc="-1" strike="noStrike">
                <a:solidFill>
                  <a:srgbClr val="262626"/>
                </a:solidFill>
                <a:latin typeface="Garamond"/>
              </a:rPr>
              <a:t>()); // Dynamic array(vector)</a:t>
            </a:r>
            <a:endParaRPr b="0" lang="en-US" sz="20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0" lang="en-US" sz="2000" spc="-1" strike="noStrike">
                <a:solidFill>
                  <a:srgbClr val="00b050"/>
                </a:solidFill>
                <a:latin typeface="Garamond"/>
              </a:rPr>
              <a:t>sort</a:t>
            </a:r>
            <a:r>
              <a:rPr b="0" lang="en-US" sz="2000" spc="-1" strike="noStrike">
                <a:solidFill>
                  <a:srgbClr val="262626"/>
                </a:solidFill>
                <a:latin typeface="Garamond"/>
              </a:rPr>
              <a:t>(a, a+n); // Ordinary array</a:t>
            </a:r>
            <a:endParaRPr b="0" lang="en-US" sz="2000" spc="-1" strike="noStrike">
              <a:latin typeface="Arial"/>
            </a:endParaRPr>
          </a:p>
          <a:p>
            <a:pPr marL="457200" indent="-456480">
              <a:lnSpc>
                <a:spcPct val="100000"/>
              </a:lnSpc>
              <a:spcBef>
                <a:spcPts val="479"/>
              </a:spcBef>
              <a:spcAft>
                <a:spcPts val="601"/>
              </a:spcAft>
              <a:buClr>
                <a:srgbClr val="83992a"/>
              </a:buClr>
              <a:buSzPct val="115000"/>
              <a:buFont typeface="Garamond"/>
              <a:buAutoNum type="arabicPeriod"/>
            </a:pPr>
            <a:r>
              <a:rPr b="0" lang="en-US" sz="2400" spc="-1" strike="noStrike">
                <a:solidFill>
                  <a:srgbClr val="262626"/>
                </a:solidFill>
                <a:latin typeface="Garamond"/>
              </a:rPr>
              <a:t>Special purpose sorting algorithms: </a:t>
            </a:r>
            <a:r>
              <a:rPr b="0" i="1" lang="en-US" sz="2400" spc="-1" strike="noStrike">
                <a:solidFill>
                  <a:srgbClr val="262626"/>
                </a:solidFill>
                <a:latin typeface="Garamond"/>
              </a:rPr>
              <a:t>O</a:t>
            </a:r>
            <a:r>
              <a:rPr b="0" lang="en-US" sz="2400" spc="-1" strike="noStrike">
                <a:solidFill>
                  <a:srgbClr val="262626"/>
                </a:solidFill>
                <a:latin typeface="Garamond"/>
              </a:rPr>
              <a:t>(n) Counting/Radix/Bucket Sort, etc. </a:t>
            </a:r>
            <a:br/>
            <a:r>
              <a:rPr b="0" lang="en-US" sz="2400" spc="-1" strike="noStrike">
                <a:solidFill>
                  <a:srgbClr val="262626"/>
                </a:solidFill>
                <a:latin typeface="Garamond"/>
              </a:rPr>
              <a:t> </a:t>
            </a:r>
            <a:endParaRPr b="0" lang="en-US" sz="24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Sorting and Searching</a:t>
            </a:r>
            <a:endParaRPr b="0" lang="en-US" sz="4400" spc="-1" strike="noStrike">
              <a:latin typeface="Arial"/>
            </a:endParaRPr>
          </a:p>
        </p:txBody>
      </p:sp>
      <p:sp>
        <p:nvSpPr>
          <p:cNvPr id="174"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Example for Sorting in C++ Standard Template Library (STL)</a:t>
            </a:r>
            <a:r>
              <a:rPr b="0" lang="en-US" sz="2400" spc="-1" strike="noStrike">
                <a:solidFill>
                  <a:srgbClr val="262626"/>
                </a:solidFill>
                <a:latin typeface="Garamond"/>
              </a:rPr>
              <a: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00b050"/>
                </a:solidFill>
                <a:latin typeface="Garamond"/>
              </a:rPr>
              <a:t>vector</a:t>
            </a:r>
            <a:r>
              <a:rPr b="0" lang="en-US" sz="2400" spc="-1" strike="noStrike">
                <a:solidFill>
                  <a:srgbClr val="262626"/>
                </a:solidFill>
                <a:latin typeface="Garamond"/>
              </a:rPr>
              <a:t>&lt;</a:t>
            </a:r>
            <a:r>
              <a:rPr b="1" lang="en-US" sz="2400" spc="-1" strike="noStrike">
                <a:solidFill>
                  <a:srgbClr val="44709d"/>
                </a:solidFill>
                <a:latin typeface="Garamond"/>
              </a:rPr>
              <a:t>int</a:t>
            </a:r>
            <a:r>
              <a:rPr b="0" lang="en-US" sz="2400" spc="-1" strike="noStrike">
                <a:solidFill>
                  <a:srgbClr val="262626"/>
                </a:solidFill>
                <a:latin typeface="Garamond"/>
              </a:rPr>
              <a:t>&gt; v = {4,2,5,3,8,3};</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00b050"/>
                </a:solidFill>
                <a:latin typeface="Garamond"/>
              </a:rPr>
              <a:t>sort</a:t>
            </a:r>
            <a:r>
              <a:rPr b="0" lang="en-US" sz="2400" spc="-1" strike="noStrike">
                <a:solidFill>
                  <a:srgbClr val="262626"/>
                </a:solidFill>
                <a:latin typeface="Garamond"/>
              </a:rPr>
              <a:t>(v.</a:t>
            </a:r>
            <a:r>
              <a:rPr b="0" lang="en-US" sz="2400" spc="-1" strike="noStrike">
                <a:solidFill>
                  <a:srgbClr val="00b0f0"/>
                </a:solidFill>
                <a:latin typeface="Garamond"/>
              </a:rPr>
              <a:t>begin</a:t>
            </a:r>
            <a:r>
              <a:rPr b="0" lang="en-US" sz="2400" spc="-1" strike="noStrike">
                <a:solidFill>
                  <a:srgbClr val="262626"/>
                </a:solidFill>
                <a:latin typeface="Garamond"/>
              </a:rPr>
              <a:t>(), v.</a:t>
            </a:r>
            <a:r>
              <a:rPr b="0" lang="en-US" sz="2400" spc="-1" strike="noStrike">
                <a:solidFill>
                  <a:srgbClr val="00b0f0"/>
                </a:solidFill>
                <a:latin typeface="Garamond"/>
              </a:rPr>
              <a:t>end</a:t>
            </a:r>
            <a:r>
              <a:rPr b="0" lang="en-US" sz="2400" spc="-1" strike="noStrike">
                <a:solidFill>
                  <a:srgbClr val="262626"/>
                </a:solidFill>
                <a:latin typeface="Garamond"/>
              </a:rPr>
              <a:t>()); After the sorting, the contents of the vector will be [2, 3, 3, 4, 5, 8].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00b050"/>
                </a:solidFill>
                <a:latin typeface="Garamond"/>
              </a:rPr>
              <a:t>sort</a:t>
            </a:r>
            <a:r>
              <a:rPr b="0" lang="en-US" sz="2400" spc="-1" strike="noStrike">
                <a:solidFill>
                  <a:srgbClr val="262626"/>
                </a:solidFill>
                <a:latin typeface="Garamond"/>
              </a:rPr>
              <a:t>(v.</a:t>
            </a:r>
            <a:r>
              <a:rPr b="0" lang="en-US" sz="2400" spc="-1" strike="noStrike">
                <a:solidFill>
                  <a:srgbClr val="00b0f0"/>
                </a:solidFill>
                <a:latin typeface="Garamond"/>
              </a:rPr>
              <a:t>rbegin</a:t>
            </a:r>
            <a:r>
              <a:rPr b="0" lang="en-US" sz="2400" spc="-1" strike="noStrike">
                <a:solidFill>
                  <a:srgbClr val="262626"/>
                </a:solidFill>
                <a:latin typeface="Garamond"/>
              </a:rPr>
              <a:t>(), v.</a:t>
            </a:r>
            <a:r>
              <a:rPr b="0" lang="en-US" sz="2400" spc="-1" strike="noStrike">
                <a:solidFill>
                  <a:srgbClr val="00b0f0"/>
                </a:solidFill>
                <a:latin typeface="Garamond"/>
              </a:rPr>
              <a:t>rend</a:t>
            </a:r>
            <a:r>
              <a:rPr b="0" lang="en-US" sz="2400" spc="-1" strike="noStrike">
                <a:solidFill>
                  <a:srgbClr val="262626"/>
                </a:solidFill>
                <a:latin typeface="Garamond"/>
              </a:rPr>
              <a:t>()); After the sorting, the contents of the vector will be [8, 5, 4, 3, 3, 2,].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An ordinary array can be sorted as follows:  </a:t>
            </a:r>
            <a:r>
              <a:rPr b="1" lang="en-US" sz="2400" spc="-1" strike="noStrike">
                <a:solidFill>
                  <a:srgbClr val="44709d"/>
                </a:solidFill>
                <a:latin typeface="Garamond"/>
              </a:rPr>
              <a:t>int</a:t>
            </a:r>
            <a:r>
              <a:rPr b="0" lang="en-US" sz="2400" spc="-1" strike="noStrike">
                <a:solidFill>
                  <a:srgbClr val="262626"/>
                </a:solidFill>
                <a:latin typeface="Garamond"/>
              </a:rPr>
              <a:t> n = 7; // array size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int</a:t>
            </a:r>
            <a:r>
              <a:rPr b="0" lang="en-US" sz="2400" spc="-1" strike="noStrike">
                <a:solidFill>
                  <a:srgbClr val="262626"/>
                </a:solidFill>
                <a:latin typeface="Garamond"/>
              </a:rPr>
              <a:t> a[] = {4,2,5,3,8,3};</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00b050"/>
                </a:solidFill>
                <a:latin typeface="Garamond"/>
              </a:rPr>
              <a:t>sort</a:t>
            </a:r>
            <a:r>
              <a:rPr b="0" lang="en-US" sz="2400" spc="-1" strike="noStrike">
                <a:solidFill>
                  <a:srgbClr val="262626"/>
                </a:solidFill>
                <a:latin typeface="Garamond"/>
              </a:rPr>
              <a:t>(a, a+n); After sorting, the contents of array will be [2, 3, 3, 4, 5, 8]. </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Sorting and Searching</a:t>
            </a:r>
            <a:endParaRPr b="0" lang="en-US" sz="4400" spc="-1" strike="noStrike">
              <a:latin typeface="Arial"/>
            </a:endParaRPr>
          </a:p>
        </p:txBody>
      </p:sp>
      <p:sp>
        <p:nvSpPr>
          <p:cNvPr id="176"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There are generally three common methods to search for an item in an array</a:t>
            </a:r>
            <a:r>
              <a:rPr b="0" lang="en-US" sz="2400" spc="-1" strike="noStrike">
                <a:solidFill>
                  <a:srgbClr val="262626"/>
                </a:solidFill>
                <a:latin typeface="Garamond"/>
              </a:rPr>
              <a: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i="1" lang="en-US" sz="2400" spc="-1" strike="noStrike">
                <a:solidFill>
                  <a:srgbClr val="262626"/>
                </a:solidFill>
                <a:latin typeface="Garamond"/>
              </a:rPr>
              <a:t>O</a:t>
            </a:r>
            <a:r>
              <a:rPr b="0" lang="en-US" sz="2400" spc="-1" strike="noStrike">
                <a:solidFill>
                  <a:srgbClr val="262626"/>
                </a:solidFill>
                <a:latin typeface="Garamond"/>
              </a:rPr>
              <a:t>(</a:t>
            </a:r>
            <a:r>
              <a:rPr b="0" i="1" lang="en-US" sz="2400" spc="-1" strike="noStrike">
                <a:solidFill>
                  <a:srgbClr val="262626"/>
                </a:solidFill>
                <a:latin typeface="Garamond"/>
              </a:rPr>
              <a:t>n</a:t>
            </a:r>
            <a:r>
              <a:rPr b="0" lang="en-US" sz="2400" spc="-1" strike="noStrike">
                <a:solidFill>
                  <a:srgbClr val="262626"/>
                </a:solidFill>
                <a:latin typeface="Garamond"/>
              </a:rPr>
              <a:t>) Linear Search: Consider every element from index 0 to index </a:t>
            </a:r>
            <a:r>
              <a:rPr b="0" i="1" lang="en-US" sz="2400" spc="-1" strike="noStrike">
                <a:solidFill>
                  <a:srgbClr val="262626"/>
                </a:solidFill>
                <a:latin typeface="Garamond"/>
              </a:rPr>
              <a:t>n – </a:t>
            </a:r>
            <a:r>
              <a:rPr b="0" lang="en-US" sz="2400" spc="-1" strike="noStrike">
                <a:solidFill>
                  <a:srgbClr val="262626"/>
                </a:solidFill>
                <a:latin typeface="Garamond"/>
              </a:rPr>
              <a:t>1.</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i="1" lang="en-US" sz="2400" spc="-1" strike="noStrike">
                <a:solidFill>
                  <a:srgbClr val="262626"/>
                </a:solidFill>
                <a:latin typeface="Garamond"/>
              </a:rPr>
              <a:t>O</a:t>
            </a:r>
            <a:r>
              <a:rPr b="0" lang="en-US" sz="2400" spc="-1" strike="noStrike">
                <a:solidFill>
                  <a:srgbClr val="262626"/>
                </a:solidFill>
                <a:latin typeface="Garamond"/>
              </a:rPr>
              <a:t>(log </a:t>
            </a:r>
            <a:r>
              <a:rPr b="0" i="1" lang="en-US" sz="2400" spc="-1" strike="noStrike">
                <a:solidFill>
                  <a:srgbClr val="262626"/>
                </a:solidFill>
                <a:latin typeface="Garamond"/>
              </a:rPr>
              <a:t>n</a:t>
            </a:r>
            <a:r>
              <a:rPr b="0" lang="en-US" sz="2400" spc="-1" strike="noStrike">
                <a:solidFill>
                  <a:srgbClr val="262626"/>
                </a:solidFill>
                <a:latin typeface="Garamond"/>
              </a:rPr>
              <a:t>) Binary Search: Use </a:t>
            </a:r>
            <a:r>
              <a:rPr b="0" lang="en-US" sz="2400" spc="-1" strike="noStrike">
                <a:solidFill>
                  <a:srgbClr val="00b0f0"/>
                </a:solidFill>
                <a:latin typeface="Garamond"/>
              </a:rPr>
              <a:t>lower_bound</a:t>
            </a:r>
            <a:r>
              <a:rPr b="0" lang="en-US" sz="2400" spc="-1" strike="noStrike">
                <a:solidFill>
                  <a:srgbClr val="262626"/>
                </a:solidFill>
                <a:latin typeface="Garamond"/>
              </a:rPr>
              <a:t>(), </a:t>
            </a:r>
            <a:r>
              <a:rPr b="0" lang="en-US" sz="2400" spc="-1" strike="noStrike">
                <a:solidFill>
                  <a:srgbClr val="00b0f0"/>
                </a:solidFill>
                <a:latin typeface="Garamond"/>
              </a:rPr>
              <a:t>upper_bound</a:t>
            </a:r>
            <a:r>
              <a:rPr b="0" lang="en-US" sz="2400" spc="-1" strike="noStrike">
                <a:solidFill>
                  <a:srgbClr val="262626"/>
                </a:solidFill>
                <a:latin typeface="Garamond"/>
              </a:rPr>
              <a:t>(), or </a:t>
            </a:r>
            <a:r>
              <a:rPr b="0" lang="en-US" sz="2400" spc="-1" strike="noStrike">
                <a:solidFill>
                  <a:srgbClr val="00b0f0"/>
                </a:solidFill>
                <a:latin typeface="Garamond"/>
              </a:rPr>
              <a:t>binary_search</a:t>
            </a:r>
            <a:r>
              <a:rPr b="0" lang="en-US" sz="2400" spc="-1" strike="noStrike">
                <a:solidFill>
                  <a:srgbClr val="262626"/>
                </a:solidFill>
                <a:latin typeface="Garamond"/>
              </a:rPr>
              <a:t>() in C++ STL algorithm.</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i="1" lang="en-US" sz="2400" spc="-1" strike="noStrike">
                <a:solidFill>
                  <a:srgbClr val="262626"/>
                </a:solidFill>
                <a:latin typeface="Garamond"/>
              </a:rPr>
              <a:t>O</a:t>
            </a:r>
            <a:r>
              <a:rPr b="0" lang="en-US" sz="2400" spc="-1" strike="noStrike">
                <a:solidFill>
                  <a:srgbClr val="262626"/>
                </a:solidFill>
                <a:latin typeface="Garamond"/>
              </a:rPr>
              <a:t>(1) with Hashing: This is a useful technique to use when fast access to known values are required.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Binary Searching.</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It works by comparing the middle item of the array with our target, if it matches, it returns true otherwise if the middle term is greater than the target, the search is performed in the left sub-array. If the middle term is less than target, the search is performed in the right sub-array.</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Sorting and Searching</a:t>
            </a:r>
            <a:endParaRPr b="0" lang="en-US" sz="4400" spc="-1" strike="noStrike">
              <a:latin typeface="Arial"/>
            </a:endParaRPr>
          </a:p>
        </p:txBody>
      </p:sp>
      <p:sp>
        <p:nvSpPr>
          <p:cNvPr id="178"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Example for Searching in C++ Standard Template Library (STL):</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00b050"/>
                </a:solidFill>
                <a:latin typeface="Garamond"/>
              </a:rPr>
              <a:t>vector</a:t>
            </a:r>
            <a:r>
              <a:rPr b="0" lang="en-US" sz="2400" spc="-1" strike="noStrike">
                <a:solidFill>
                  <a:srgbClr val="262626"/>
                </a:solidFill>
                <a:latin typeface="Garamond"/>
              </a:rPr>
              <a:t>&lt;</a:t>
            </a:r>
            <a:r>
              <a:rPr b="1" lang="en-US" sz="2400" spc="-1" strike="noStrike">
                <a:solidFill>
                  <a:srgbClr val="44709d"/>
                </a:solidFill>
                <a:latin typeface="Garamond"/>
              </a:rPr>
              <a:t>int</a:t>
            </a:r>
            <a:r>
              <a:rPr b="0" lang="en-US" sz="2400" spc="-1" strike="noStrike">
                <a:solidFill>
                  <a:srgbClr val="262626"/>
                </a:solidFill>
                <a:latin typeface="Garamond"/>
              </a:rPr>
              <a:t>&gt; v = {2,4,5,8,13};</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auto</a:t>
            </a:r>
            <a:r>
              <a:rPr b="0" lang="en-US" sz="2400" spc="-1" strike="noStrike">
                <a:solidFill>
                  <a:srgbClr val="262626"/>
                </a:solidFill>
                <a:latin typeface="Garamond"/>
              </a:rPr>
              <a:t> i = </a:t>
            </a:r>
            <a:r>
              <a:rPr b="0" lang="en-US" sz="2400" spc="-1" strike="noStrike">
                <a:solidFill>
                  <a:srgbClr val="00b0f0"/>
                </a:solidFill>
                <a:latin typeface="Garamond"/>
              </a:rPr>
              <a:t>lower_bound</a:t>
            </a:r>
            <a:r>
              <a:rPr b="0" lang="en-US" sz="2400" spc="-1" strike="noStrike">
                <a:solidFill>
                  <a:srgbClr val="262626"/>
                </a:solidFill>
                <a:latin typeface="Garamond"/>
              </a:rPr>
              <a:t>(v.begin(), v.end(), 5) // i value will be 5.</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auto</a:t>
            </a:r>
            <a:r>
              <a:rPr b="0" lang="en-US" sz="2400" spc="-1" strike="noStrike">
                <a:solidFill>
                  <a:srgbClr val="262626"/>
                </a:solidFill>
                <a:latin typeface="Garamond"/>
              </a:rPr>
              <a:t> i = </a:t>
            </a:r>
            <a:r>
              <a:rPr b="0" lang="en-US" sz="2400" spc="-1" strike="noStrike">
                <a:solidFill>
                  <a:srgbClr val="00b0f0"/>
                </a:solidFill>
                <a:latin typeface="Garamond"/>
              </a:rPr>
              <a:t>lower_bound</a:t>
            </a:r>
            <a:r>
              <a:rPr b="0" lang="en-US" sz="2400" spc="-1" strike="noStrike">
                <a:solidFill>
                  <a:srgbClr val="262626"/>
                </a:solidFill>
                <a:latin typeface="Garamond"/>
              </a:rPr>
              <a:t>(v.begin(), v.end(), 6) // i value will be 8.</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auto</a:t>
            </a:r>
            <a:r>
              <a:rPr b="0" lang="en-US" sz="2400" spc="-1" strike="noStrike">
                <a:solidFill>
                  <a:srgbClr val="262626"/>
                </a:solidFill>
                <a:latin typeface="Garamond"/>
              </a:rPr>
              <a:t> i = </a:t>
            </a:r>
            <a:r>
              <a:rPr b="0" lang="en-US" sz="2400" spc="-1" strike="noStrike">
                <a:solidFill>
                  <a:srgbClr val="00b0f0"/>
                </a:solidFill>
                <a:latin typeface="Garamond"/>
              </a:rPr>
              <a:t>lower_bound</a:t>
            </a:r>
            <a:r>
              <a:rPr b="0" lang="en-US" sz="2400" spc="-1" strike="noStrike">
                <a:solidFill>
                  <a:srgbClr val="262626"/>
                </a:solidFill>
                <a:latin typeface="Garamond"/>
              </a:rPr>
              <a:t>(v.begin(), v.end(), 14) // i will be v.</a:t>
            </a:r>
            <a:r>
              <a:rPr b="0" lang="en-US" sz="2400" spc="-1" strike="noStrike">
                <a:solidFill>
                  <a:srgbClr val="00b0f0"/>
                </a:solidFill>
                <a:latin typeface="Garamond"/>
              </a:rPr>
              <a:t>end</a:t>
            </a:r>
            <a:r>
              <a:rPr b="0" lang="en-US" sz="2400" spc="-1" strike="noStrike">
                <a:solidFill>
                  <a:srgbClr val="262626"/>
                </a:solidFill>
                <a:latin typeface="Garamond"/>
              </a:rPr>
              <a: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auto</a:t>
            </a:r>
            <a:r>
              <a:rPr b="0" lang="en-US" sz="2400" spc="-1" strike="noStrike">
                <a:solidFill>
                  <a:srgbClr val="262626"/>
                </a:solidFill>
                <a:latin typeface="Garamond"/>
              </a:rPr>
              <a:t> i = </a:t>
            </a:r>
            <a:r>
              <a:rPr b="0" lang="en-US" sz="2400" spc="-1" strike="noStrike">
                <a:solidFill>
                  <a:srgbClr val="00b0f0"/>
                </a:solidFill>
                <a:latin typeface="Garamond"/>
              </a:rPr>
              <a:t>upper_bound</a:t>
            </a:r>
            <a:r>
              <a:rPr b="0" lang="en-US" sz="2400" spc="-1" strike="noStrike">
                <a:solidFill>
                  <a:srgbClr val="262626"/>
                </a:solidFill>
                <a:latin typeface="Garamond"/>
              </a:rPr>
              <a:t>(v.begin(), v.end(), 5) // i value will be 8.</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auto</a:t>
            </a:r>
            <a:r>
              <a:rPr b="0" lang="en-US" sz="2400" spc="-1" strike="noStrike">
                <a:solidFill>
                  <a:srgbClr val="262626"/>
                </a:solidFill>
                <a:latin typeface="Garamond"/>
              </a:rPr>
              <a:t> i = </a:t>
            </a:r>
            <a:r>
              <a:rPr b="0" lang="en-US" sz="2400" spc="-1" strike="noStrike">
                <a:solidFill>
                  <a:srgbClr val="00b0f0"/>
                </a:solidFill>
                <a:latin typeface="Garamond"/>
              </a:rPr>
              <a:t>upper_bound</a:t>
            </a:r>
            <a:r>
              <a:rPr b="0" lang="en-US" sz="2400" spc="-1" strike="noStrike">
                <a:solidFill>
                  <a:srgbClr val="262626"/>
                </a:solidFill>
                <a:latin typeface="Garamond"/>
              </a:rPr>
              <a:t>(v.begin(), v.end(), 6) // i value will be 8.</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auto</a:t>
            </a:r>
            <a:r>
              <a:rPr b="0" lang="en-US" sz="2400" spc="-1" strike="noStrike">
                <a:solidFill>
                  <a:srgbClr val="262626"/>
                </a:solidFill>
                <a:latin typeface="Garamond"/>
              </a:rPr>
              <a:t> i = </a:t>
            </a:r>
            <a:r>
              <a:rPr b="0" lang="en-US" sz="2400" spc="-1" strike="noStrike">
                <a:solidFill>
                  <a:srgbClr val="00b0f0"/>
                </a:solidFill>
                <a:latin typeface="Garamond"/>
              </a:rPr>
              <a:t>upper_bound</a:t>
            </a:r>
            <a:r>
              <a:rPr b="0" lang="en-US" sz="2400" spc="-1" strike="noStrike">
                <a:solidFill>
                  <a:srgbClr val="262626"/>
                </a:solidFill>
                <a:latin typeface="Garamond"/>
              </a:rPr>
              <a:t>(v.begin(), v.end(), 13) // i will be v.</a:t>
            </a:r>
            <a:r>
              <a:rPr b="0" lang="en-US" sz="2400" spc="-1" strike="noStrike">
                <a:solidFill>
                  <a:srgbClr val="00b0f0"/>
                </a:solidFill>
                <a:latin typeface="Garamond"/>
              </a:rPr>
              <a:t>end</a:t>
            </a:r>
            <a:r>
              <a:rPr b="0" lang="en-US" sz="2400" spc="-1" strike="noStrike">
                <a:solidFill>
                  <a:srgbClr val="262626"/>
                </a:solidFill>
                <a:latin typeface="Garamond"/>
              </a:rPr>
              <a: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bool</a:t>
            </a:r>
            <a:r>
              <a:rPr b="0" lang="en-US" sz="2400" spc="-1" strike="noStrike">
                <a:solidFill>
                  <a:srgbClr val="262626"/>
                </a:solidFill>
                <a:latin typeface="Garamond"/>
              </a:rPr>
              <a:t> j = </a:t>
            </a:r>
            <a:r>
              <a:rPr b="0" lang="en-US" sz="2400" spc="-1" strike="noStrike">
                <a:solidFill>
                  <a:srgbClr val="00b0f0"/>
                </a:solidFill>
                <a:latin typeface="Garamond"/>
              </a:rPr>
              <a:t>binary_search</a:t>
            </a:r>
            <a:r>
              <a:rPr b="0" lang="en-US" sz="2400" spc="-1" strike="noStrike">
                <a:solidFill>
                  <a:srgbClr val="262626"/>
                </a:solidFill>
                <a:latin typeface="Garamond"/>
              </a:rPr>
              <a:t>(v.begin(), v.end(), 2) // j will be </a:t>
            </a:r>
            <a:r>
              <a:rPr b="0" lang="en-US" sz="2400" spc="-1" strike="noStrike">
                <a:solidFill>
                  <a:srgbClr val="ff0000"/>
                </a:solidFill>
                <a:latin typeface="Garamond"/>
              </a:rPr>
              <a:t>true</a:t>
            </a:r>
            <a:r>
              <a:rPr b="0" lang="en-US" sz="2400" spc="-1" strike="noStrike">
                <a:solidFill>
                  <a:srgbClr val="262626"/>
                </a:solidFill>
                <a:latin typeface="Garamond"/>
              </a:rPr>
              <a:t>.</a:t>
            </a:r>
            <a:endParaRPr b="0" lang="en-US" sz="2400" spc="-1" strike="noStrike">
              <a:latin typeface="Arial"/>
            </a:endParaRPr>
          </a:p>
        </p:txBody>
      </p:sp>
    </p:spTree>
  </p:cSld>
  <p:timing>
    <p:tnLst>
      <p:par>
        <p:cTn id="95" dur="indefinite" restart="never" nodeType="tmRoot">
          <p:childTnLst>
            <p:seq>
              <p:cTn id="96" dur="indefinite" nodeType="mainSeq">
                <p:childTnLst>
                  <p:par>
                    <p:cTn id="97" fill="hold">
                      <p:stCondLst>
                        <p:cond delay="indefinite"/>
                      </p:stCondLst>
                      <p:childTnLst>
                        <p:par>
                          <p:cTn id="98" fill="hold">
                            <p:stCondLst>
                              <p:cond delay="0"/>
                            </p:stCondLst>
                            <p:childTnLst>
                              <p:par>
                                <p:cTn id="99" nodeType="clickEffect" fill="hold" presetClass="entr" presetID="2" presetSubtype="4">
                                  <p:stCondLst>
                                    <p:cond delay="0"/>
                                  </p:stCondLst>
                                  <p:childTnLst>
                                    <p:set>
                                      <p:cBhvr>
                                        <p:cTn id="100" dur="1" fill="hold">
                                          <p:stCondLst>
                                            <p:cond delay="0"/>
                                          </p:stCondLst>
                                        </p:cTn>
                                        <p:tgtEl>
                                          <p:spTgt spid="178">
                                            <p:txEl>
                                              <p:pRg st="5" end="5"/>
                                            </p:txEl>
                                          </p:spTgt>
                                        </p:tgtEl>
                                        <p:attrNameLst>
                                          <p:attrName>style.visibility</p:attrName>
                                        </p:attrNameLst>
                                      </p:cBhvr>
                                      <p:to>
                                        <p:strVal val="visible"/>
                                      </p:to>
                                    </p:set>
                                    <p:anim calcmode="lin" valueType="num">
                                      <p:cBhvr additive="repl">
                                        <p:cTn id="101" dur="500" fill="hold"/>
                                        <p:tgtEl>
                                          <p:spTgt spid="178">
                                            <p:txEl>
                                              <p:pRg st="5" end="5"/>
                                            </p:txEl>
                                          </p:spTgt>
                                        </p:tgtEl>
                                        <p:attrNameLst>
                                          <p:attrName>ppt_x</p:attrName>
                                        </p:attrNameLst>
                                      </p:cBhvr>
                                      <p:tavLst>
                                        <p:tav tm="0">
                                          <p:val>
                                            <p:strVal val="#ppt_x"/>
                                          </p:val>
                                        </p:tav>
                                        <p:tav tm="100000">
                                          <p:val>
                                            <p:strVal val="#ppt_x"/>
                                          </p:val>
                                        </p:tav>
                                      </p:tavLst>
                                    </p:anim>
                                    <p:anim calcmode="lin" valueType="num">
                                      <p:cBhvr additive="repl">
                                        <p:cTn id="102" dur="500" fill="hold"/>
                                        <p:tgtEl>
                                          <p:spTgt spid="178">
                                            <p:txEl>
                                              <p:pRg st="5" end="5"/>
                                            </p:txEl>
                                          </p:spTgt>
                                        </p:tgtEl>
                                        <p:attrNameLst>
                                          <p:attrName>ppt_y</p:attrName>
                                        </p:attrNameLst>
                                      </p:cBhvr>
                                      <p:tavLst>
                                        <p:tav tm="0">
                                          <p:val>
                                            <p:strVal val="1+#ppt_h/2"/>
                                          </p:val>
                                        </p:tav>
                                        <p:tav tm="100000">
                                          <p:val>
                                            <p:strVal val="#ppt_y"/>
                                          </p:val>
                                        </p:tav>
                                      </p:tavLst>
                                    </p:anim>
                                  </p:childTnLst>
                                </p:cTn>
                              </p:par>
                              <p:par>
                                <p:cTn id="103" nodeType="withEffect" fill="hold" presetClass="entr" presetID="2" presetSubtype="4">
                                  <p:stCondLst>
                                    <p:cond delay="0"/>
                                  </p:stCondLst>
                                  <p:childTnLst>
                                    <p:set>
                                      <p:cBhvr>
                                        <p:cTn id="104" dur="1" fill="hold">
                                          <p:stCondLst>
                                            <p:cond delay="0"/>
                                          </p:stCondLst>
                                        </p:cTn>
                                        <p:tgtEl>
                                          <p:spTgt spid="178">
                                            <p:txEl>
                                              <p:pRg st="6" end="6"/>
                                            </p:txEl>
                                          </p:spTgt>
                                        </p:tgtEl>
                                        <p:attrNameLst>
                                          <p:attrName>style.visibility</p:attrName>
                                        </p:attrNameLst>
                                      </p:cBhvr>
                                      <p:to>
                                        <p:strVal val="visible"/>
                                      </p:to>
                                    </p:set>
                                    <p:anim calcmode="lin" valueType="num">
                                      <p:cBhvr additive="repl">
                                        <p:cTn id="105" dur="500" fill="hold"/>
                                        <p:tgtEl>
                                          <p:spTgt spid="178">
                                            <p:txEl>
                                              <p:pRg st="6" end="6"/>
                                            </p:txEl>
                                          </p:spTgt>
                                        </p:tgtEl>
                                        <p:attrNameLst>
                                          <p:attrName>ppt_x</p:attrName>
                                        </p:attrNameLst>
                                      </p:cBhvr>
                                      <p:tavLst>
                                        <p:tav tm="0">
                                          <p:val>
                                            <p:strVal val="#ppt_x"/>
                                          </p:val>
                                        </p:tav>
                                        <p:tav tm="100000">
                                          <p:val>
                                            <p:strVal val="#ppt_x"/>
                                          </p:val>
                                        </p:tav>
                                      </p:tavLst>
                                    </p:anim>
                                    <p:anim calcmode="lin" valueType="num">
                                      <p:cBhvr additive="repl">
                                        <p:cTn id="106" dur="500" fill="hold"/>
                                        <p:tgtEl>
                                          <p:spTgt spid="178">
                                            <p:txEl>
                                              <p:pRg st="6" end="6"/>
                                            </p:txEl>
                                          </p:spTgt>
                                        </p:tgtEl>
                                        <p:attrNameLst>
                                          <p:attrName>ppt_y</p:attrName>
                                        </p:attrNameLst>
                                      </p:cBhvr>
                                      <p:tavLst>
                                        <p:tav tm="0">
                                          <p:val>
                                            <p:strVal val="1+#ppt_h/2"/>
                                          </p:val>
                                        </p:tav>
                                        <p:tav tm="100000">
                                          <p:val>
                                            <p:strVal val="#ppt_y"/>
                                          </p:val>
                                        </p:tav>
                                      </p:tavLst>
                                    </p:anim>
                                  </p:childTnLst>
                                </p:cTn>
                              </p:par>
                              <p:par>
                                <p:cTn id="107" nodeType="withEffect" fill="hold" presetClass="entr" presetID="2" presetSubtype="4">
                                  <p:stCondLst>
                                    <p:cond delay="0"/>
                                  </p:stCondLst>
                                  <p:childTnLst>
                                    <p:set>
                                      <p:cBhvr>
                                        <p:cTn id="108" dur="1" fill="hold">
                                          <p:stCondLst>
                                            <p:cond delay="0"/>
                                          </p:stCondLst>
                                        </p:cTn>
                                        <p:tgtEl>
                                          <p:spTgt spid="178">
                                            <p:txEl>
                                              <p:pRg st="7" end="7"/>
                                            </p:txEl>
                                          </p:spTgt>
                                        </p:tgtEl>
                                        <p:attrNameLst>
                                          <p:attrName>style.visibility</p:attrName>
                                        </p:attrNameLst>
                                      </p:cBhvr>
                                      <p:to>
                                        <p:strVal val="visible"/>
                                      </p:to>
                                    </p:set>
                                    <p:anim calcmode="lin" valueType="num">
                                      <p:cBhvr additive="repl">
                                        <p:cTn id="109" dur="500" fill="hold"/>
                                        <p:tgtEl>
                                          <p:spTgt spid="178">
                                            <p:txEl>
                                              <p:pRg st="7" end="7"/>
                                            </p:txEl>
                                          </p:spTgt>
                                        </p:tgtEl>
                                        <p:attrNameLst>
                                          <p:attrName>ppt_x</p:attrName>
                                        </p:attrNameLst>
                                      </p:cBhvr>
                                      <p:tavLst>
                                        <p:tav tm="0">
                                          <p:val>
                                            <p:strVal val="#ppt_x"/>
                                          </p:val>
                                        </p:tav>
                                        <p:tav tm="100000">
                                          <p:val>
                                            <p:strVal val="#ppt_x"/>
                                          </p:val>
                                        </p:tav>
                                      </p:tavLst>
                                    </p:anim>
                                    <p:anim calcmode="lin" valueType="num">
                                      <p:cBhvr additive="repl">
                                        <p:cTn id="110" dur="500" fill="hold"/>
                                        <p:tgtEl>
                                          <p:spTgt spid="178">
                                            <p:txEl>
                                              <p:pRg st="7" end="7"/>
                                            </p:txEl>
                                          </p:spTgt>
                                        </p:tgtEl>
                                        <p:attrNameLst>
                                          <p:attrName>ppt_y</p:attrName>
                                        </p:attrNameLst>
                                      </p:cBhvr>
                                      <p:tavLst>
                                        <p:tav tm="0">
                                          <p:val>
                                            <p:strVal val="1+#ppt_h/2"/>
                                          </p:val>
                                        </p:tav>
                                        <p:tav tm="100000">
                                          <p:val>
                                            <p:strVal val="#ppt_y"/>
                                          </p:val>
                                        </p:tav>
                                      </p:tavLst>
                                    </p:anim>
                                  </p:childTnLst>
                                </p:cTn>
                              </p:par>
                              <p:par>
                                <p:cTn id="111" nodeType="withEffect" fill="hold" presetClass="entr" presetID="2" presetSubtype="4">
                                  <p:stCondLst>
                                    <p:cond delay="0"/>
                                  </p:stCondLst>
                                  <p:childTnLst>
                                    <p:set>
                                      <p:cBhvr>
                                        <p:cTn id="112" dur="1" fill="hold">
                                          <p:stCondLst>
                                            <p:cond delay="0"/>
                                          </p:stCondLst>
                                        </p:cTn>
                                        <p:tgtEl>
                                          <p:spTgt spid="178">
                                            <p:txEl>
                                              <p:pRg st="8" end="8"/>
                                            </p:txEl>
                                          </p:spTgt>
                                        </p:tgtEl>
                                        <p:attrNameLst>
                                          <p:attrName>style.visibility</p:attrName>
                                        </p:attrNameLst>
                                      </p:cBhvr>
                                      <p:to>
                                        <p:strVal val="visible"/>
                                      </p:to>
                                    </p:set>
                                    <p:anim calcmode="lin" valueType="num">
                                      <p:cBhvr additive="repl">
                                        <p:cTn id="113" dur="500" fill="hold"/>
                                        <p:tgtEl>
                                          <p:spTgt spid="178">
                                            <p:txEl>
                                              <p:pRg st="8" end="8"/>
                                            </p:txEl>
                                          </p:spTgt>
                                        </p:tgtEl>
                                        <p:attrNameLst>
                                          <p:attrName>ppt_x</p:attrName>
                                        </p:attrNameLst>
                                      </p:cBhvr>
                                      <p:tavLst>
                                        <p:tav tm="0">
                                          <p:val>
                                            <p:strVal val="#ppt_x"/>
                                          </p:val>
                                        </p:tav>
                                        <p:tav tm="100000">
                                          <p:val>
                                            <p:strVal val="#ppt_x"/>
                                          </p:val>
                                        </p:tav>
                                      </p:tavLst>
                                    </p:anim>
                                    <p:anim calcmode="lin" valueType="num">
                                      <p:cBhvr additive="repl">
                                        <p:cTn id="114" dur="500" fill="hold"/>
                                        <p:tgtEl>
                                          <p:spTgt spid="17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Garamond"/>
              </a:rPr>
              <a:t>Tips to be Competitive</a:t>
            </a:r>
            <a:endParaRPr b="0" lang="en-US" sz="4400" spc="-1" strike="noStrike">
              <a:latin typeface="Arial"/>
            </a:endParaRPr>
          </a:p>
        </p:txBody>
      </p:sp>
      <p:sp>
        <p:nvSpPr>
          <p:cNvPr id="141"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Reading assignment especially for new members</a:t>
            </a:r>
            <a:r>
              <a:rPr b="0" lang="en-US" sz="2400" spc="-1" strike="noStrike">
                <a:solidFill>
                  <a:srgbClr val="262626"/>
                </a:solidFill>
                <a:latin typeface="Garamond"/>
              </a:rPr>
              <a: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C++ basic concept like condition, loop….</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Function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Function with parameter</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Recursive function</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Sorting and Searching</a:t>
            </a:r>
            <a:endParaRPr b="0" lang="en-US" sz="4400" spc="-1" strike="noStrike">
              <a:latin typeface="Arial"/>
            </a:endParaRPr>
          </a:p>
        </p:txBody>
      </p:sp>
      <p:sp>
        <p:nvSpPr>
          <p:cNvPr id="180"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Binary search implementation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int</a:t>
            </a:r>
            <a:r>
              <a:rPr b="0" lang="en-US" sz="2400" spc="-1" strike="noStrike">
                <a:solidFill>
                  <a:srgbClr val="262626"/>
                </a:solidFill>
                <a:latin typeface="Garamond"/>
              </a:rPr>
              <a:t> binarySearch(</a:t>
            </a:r>
            <a:r>
              <a:rPr b="1" lang="en-US" sz="2400" spc="-1" strike="noStrike">
                <a:solidFill>
                  <a:srgbClr val="262626"/>
                </a:solidFill>
                <a:latin typeface="Garamond"/>
              </a:rPr>
              <a:t>int</a:t>
            </a:r>
            <a:r>
              <a:rPr b="0" lang="en-US" sz="2400" spc="-1" strike="noStrike">
                <a:solidFill>
                  <a:srgbClr val="262626"/>
                </a:solidFill>
                <a:latin typeface="Garamond"/>
              </a:rPr>
              <a:t> arr[], </a:t>
            </a:r>
            <a:r>
              <a:rPr b="1" lang="en-US" sz="2400" spc="-1" strike="noStrike">
                <a:solidFill>
                  <a:srgbClr val="262626"/>
                </a:solidFill>
                <a:latin typeface="Garamond"/>
              </a:rPr>
              <a:t>int</a:t>
            </a:r>
            <a:r>
              <a:rPr b="0" lang="en-US" sz="2400" spc="-1" strike="noStrike">
                <a:solidFill>
                  <a:srgbClr val="262626"/>
                </a:solidFill>
                <a:latin typeface="Garamond"/>
              </a:rPr>
              <a:t> L, </a:t>
            </a:r>
            <a:r>
              <a:rPr b="1" lang="en-US" sz="2400" spc="-1" strike="noStrike">
                <a:solidFill>
                  <a:srgbClr val="262626"/>
                </a:solidFill>
                <a:latin typeface="Garamond"/>
              </a:rPr>
              <a:t>int</a:t>
            </a:r>
            <a:r>
              <a:rPr b="0" lang="en-US" sz="2400" spc="-1" strike="noStrike">
                <a:solidFill>
                  <a:srgbClr val="262626"/>
                </a:solidFill>
                <a:latin typeface="Garamond"/>
              </a:rPr>
              <a:t> R, </a:t>
            </a:r>
            <a:r>
              <a:rPr b="1" lang="en-US" sz="2400" spc="-1" strike="noStrike">
                <a:solidFill>
                  <a:srgbClr val="262626"/>
                </a:solidFill>
                <a:latin typeface="Garamond"/>
              </a:rPr>
              <a:t>int</a:t>
            </a:r>
            <a:r>
              <a:rPr b="0" lang="en-US" sz="2400" spc="-1" strike="noStrike">
                <a:solidFill>
                  <a:srgbClr val="262626"/>
                </a:solidFill>
                <a:latin typeface="Garamond"/>
              </a:rPr>
              <a:t> x) {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1" lang="en-US" sz="2400" spc="-1" strike="noStrike">
                <a:solidFill>
                  <a:srgbClr val="262626"/>
                </a:solidFill>
                <a:latin typeface="Garamond"/>
              </a:rPr>
              <a:t>if</a:t>
            </a:r>
            <a:r>
              <a:rPr b="0" lang="en-US" sz="2400" spc="-1" strike="noStrike">
                <a:solidFill>
                  <a:srgbClr val="262626"/>
                </a:solidFill>
                <a:latin typeface="Garamond"/>
              </a:rPr>
              <a:t> (R &gt;= L) {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	</a:t>
            </a:r>
            <a:r>
              <a:rPr b="1" lang="en-US" sz="2400" spc="-1" strike="noStrike">
                <a:solidFill>
                  <a:srgbClr val="262626"/>
                </a:solidFill>
                <a:latin typeface="Garamond"/>
              </a:rPr>
              <a:t>int</a:t>
            </a:r>
            <a:r>
              <a:rPr b="0" lang="en-US" sz="2400" spc="-1" strike="noStrike">
                <a:solidFill>
                  <a:srgbClr val="262626"/>
                </a:solidFill>
                <a:latin typeface="Garamond"/>
              </a:rPr>
              <a:t> mid = (L + R) / 2;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	</a:t>
            </a:r>
            <a:r>
              <a:rPr b="1" lang="en-US" sz="2400" spc="-1" strike="noStrike">
                <a:solidFill>
                  <a:srgbClr val="262626"/>
                </a:solidFill>
                <a:latin typeface="Garamond"/>
              </a:rPr>
              <a:t>if</a:t>
            </a:r>
            <a:r>
              <a:rPr b="0" lang="en-US" sz="2400" spc="-1" strike="noStrike">
                <a:solidFill>
                  <a:srgbClr val="262626"/>
                </a:solidFill>
                <a:latin typeface="Garamond"/>
              </a:rPr>
              <a:t> (arr[mid] == x) </a:t>
            </a:r>
            <a:r>
              <a:rPr b="1" lang="en-US" sz="2400" spc="-1" strike="noStrike">
                <a:solidFill>
                  <a:srgbClr val="262626"/>
                </a:solidFill>
                <a:latin typeface="Garamond"/>
              </a:rPr>
              <a:t>return</a:t>
            </a:r>
            <a:r>
              <a:rPr b="0" lang="en-US" sz="2400" spc="-1" strike="noStrike">
                <a:solidFill>
                  <a:srgbClr val="262626"/>
                </a:solidFill>
                <a:latin typeface="Garamond"/>
              </a:rPr>
              <a:t> mid;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	</a:t>
            </a:r>
            <a:r>
              <a:rPr b="1" lang="en-US" sz="2400" spc="-1" strike="noStrike">
                <a:solidFill>
                  <a:srgbClr val="262626"/>
                </a:solidFill>
                <a:latin typeface="Garamond"/>
              </a:rPr>
              <a:t>if</a:t>
            </a:r>
            <a:r>
              <a:rPr b="0" lang="en-US" sz="2400" spc="-1" strike="noStrike">
                <a:solidFill>
                  <a:srgbClr val="262626"/>
                </a:solidFill>
                <a:latin typeface="Garamond"/>
              </a:rPr>
              <a:t> (arr[mid] &gt; x) </a:t>
            </a:r>
            <a:r>
              <a:rPr b="1" lang="en-US" sz="2400" spc="-1" strike="noStrike">
                <a:solidFill>
                  <a:srgbClr val="262626"/>
                </a:solidFill>
                <a:latin typeface="Garamond"/>
              </a:rPr>
              <a:t>return</a:t>
            </a:r>
            <a:r>
              <a:rPr b="0" lang="en-US" sz="2400" spc="-1" strike="noStrike">
                <a:solidFill>
                  <a:srgbClr val="262626"/>
                </a:solidFill>
                <a:latin typeface="Garamond"/>
              </a:rPr>
              <a:t> binarySearch(arr, l, mid - 1, x);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	</a:t>
            </a:r>
            <a:r>
              <a:rPr b="1" lang="en-US" sz="2400" spc="-1" strike="noStrike">
                <a:solidFill>
                  <a:srgbClr val="262626"/>
                </a:solidFill>
                <a:latin typeface="Garamond"/>
              </a:rPr>
              <a:t>return</a:t>
            </a:r>
            <a:r>
              <a:rPr b="0" lang="en-US" sz="2400" spc="-1" strike="noStrike">
                <a:solidFill>
                  <a:srgbClr val="262626"/>
                </a:solidFill>
                <a:latin typeface="Garamond"/>
              </a:rPr>
              <a:t> binarySearch(arr, mid + 1, r, x);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1" lang="en-US" sz="2400" spc="-1" strike="noStrike">
                <a:solidFill>
                  <a:srgbClr val="262626"/>
                </a:solidFill>
                <a:latin typeface="Garamond"/>
              </a:rPr>
              <a:t>return</a:t>
            </a:r>
            <a:r>
              <a:rPr b="0" lang="en-US" sz="2400" spc="-1" strike="noStrike">
                <a:solidFill>
                  <a:srgbClr val="262626"/>
                </a:solidFill>
                <a:latin typeface="Garamond"/>
              </a:rPr>
              <a:t> -1;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115" dur="indefinite" restart="never" nodeType="tmRoot">
          <p:childTnLst>
            <p:seq>
              <p:cTn id="116"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Stack: C++ STL stack</a:t>
            </a:r>
            <a:endParaRPr b="0" lang="en-US" sz="4400" spc="-1" strike="noStrike">
              <a:latin typeface="Arial"/>
            </a:endParaRPr>
          </a:p>
        </p:txBody>
      </p:sp>
      <p:sp>
        <p:nvSpPr>
          <p:cNvPr id="182"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1" lang="en-US" sz="2400" spc="-1" strike="noStrike">
                <a:solidFill>
                  <a:srgbClr val="262626"/>
                </a:solidFill>
                <a:latin typeface="Garamond"/>
              </a:rPr>
              <a:t>3. Stack: C++ STL stack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Stacks are a type of container adaptor, specifically designed to operate in a LIFO context (last-in first-out), where elements are inserted and extracted only from one end of the container.</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Elements are </a:t>
            </a:r>
            <a:r>
              <a:rPr b="0" i="1" lang="en-US" sz="2400" spc="-1" strike="noStrike">
                <a:solidFill>
                  <a:srgbClr val="262626"/>
                </a:solidFill>
                <a:latin typeface="Garamond"/>
              </a:rPr>
              <a:t>pushed</a:t>
            </a:r>
            <a:r>
              <a:rPr b="0" lang="en-US" sz="2400" spc="-1" strike="noStrike">
                <a:solidFill>
                  <a:srgbClr val="262626"/>
                </a:solidFill>
                <a:latin typeface="Garamond"/>
              </a:rPr>
              <a:t> into the </a:t>
            </a:r>
            <a:r>
              <a:rPr b="0" i="1" lang="en-US" sz="2400" spc="-1" strike="noStrike">
                <a:solidFill>
                  <a:srgbClr val="262626"/>
                </a:solidFill>
                <a:latin typeface="Garamond"/>
              </a:rPr>
              <a:t>“top"</a:t>
            </a:r>
            <a:r>
              <a:rPr b="0" lang="en-US" sz="2400" spc="-1" strike="noStrike">
                <a:solidFill>
                  <a:srgbClr val="262626"/>
                </a:solidFill>
                <a:latin typeface="Garamond"/>
              </a:rPr>
              <a:t> of the stack and </a:t>
            </a:r>
            <a:r>
              <a:rPr b="0" i="1" lang="en-US" sz="2400" spc="-1" strike="noStrike">
                <a:solidFill>
                  <a:srgbClr val="262626"/>
                </a:solidFill>
                <a:latin typeface="Garamond"/>
              </a:rPr>
              <a:t>popped</a:t>
            </a:r>
            <a:r>
              <a:rPr b="0" lang="en-US" sz="2400" spc="-1" strike="noStrike">
                <a:solidFill>
                  <a:srgbClr val="262626"/>
                </a:solidFill>
                <a:latin typeface="Garamond"/>
              </a:rPr>
              <a:t> from its </a:t>
            </a:r>
            <a:r>
              <a:rPr b="0" i="1" lang="en-US" sz="2400" spc="-1" strike="noStrike">
                <a:solidFill>
                  <a:srgbClr val="262626"/>
                </a:solidFill>
                <a:latin typeface="Garamond"/>
              </a:rPr>
              <a:t>“top" </a:t>
            </a:r>
            <a:endParaRPr b="0" lang="en-US" sz="2400" spc="-1" strike="noStrike">
              <a:latin typeface="Arial"/>
            </a:endParaRPr>
          </a:p>
        </p:txBody>
      </p:sp>
    </p:spTree>
  </p:cSld>
  <p:timing>
    <p:tnLst>
      <p:par>
        <p:cTn id="117" dur="indefinite" restart="never" nodeType="tmRoot">
          <p:childTnLst>
            <p:seq>
              <p:cTn id="118" dur="indefinite" nodeType="mainSeq">
                <p:childTnLst>
                  <p:par>
                    <p:cTn id="119" fill="hold">
                      <p:stCondLst>
                        <p:cond delay="indefinite"/>
                      </p:stCondLst>
                      <p:childTnLst>
                        <p:par>
                          <p:cTn id="120" fill="hold">
                            <p:stCondLst>
                              <p:cond delay="0"/>
                            </p:stCondLst>
                            <p:childTnLst>
                              <p:par>
                                <p:cTn id="121" nodeType="clickEffect" fill="hold" presetClass="entr" presetID="2" presetSubtype="4">
                                  <p:stCondLst>
                                    <p:cond delay="0"/>
                                  </p:stCondLst>
                                  <p:childTnLst>
                                    <p:set>
                                      <p:cBhvr>
                                        <p:cTn id="122" dur="1" fill="hold">
                                          <p:stCondLst>
                                            <p:cond delay="0"/>
                                          </p:stCondLst>
                                        </p:cTn>
                                        <p:tgtEl>
                                          <p:spTgt spid="182">
                                            <p:txEl>
                                              <p:pRg st="0" end="0"/>
                                            </p:txEl>
                                          </p:spTgt>
                                        </p:tgtEl>
                                        <p:attrNameLst>
                                          <p:attrName>style.visibility</p:attrName>
                                        </p:attrNameLst>
                                      </p:cBhvr>
                                      <p:to>
                                        <p:strVal val="visible"/>
                                      </p:to>
                                    </p:set>
                                    <p:anim calcmode="lin" valueType="num">
                                      <p:cBhvr additive="repl">
                                        <p:cTn id="123" dur="500" fill="hold"/>
                                        <p:tgtEl>
                                          <p:spTgt spid="182">
                                            <p:txEl>
                                              <p:pRg st="0" end="0"/>
                                            </p:txEl>
                                          </p:spTgt>
                                        </p:tgtEl>
                                        <p:attrNameLst>
                                          <p:attrName>ppt_x</p:attrName>
                                        </p:attrNameLst>
                                      </p:cBhvr>
                                      <p:tavLst>
                                        <p:tav tm="0">
                                          <p:val>
                                            <p:strVal val="#ppt_x"/>
                                          </p:val>
                                        </p:tav>
                                        <p:tav tm="100000">
                                          <p:val>
                                            <p:strVal val="#ppt_x"/>
                                          </p:val>
                                        </p:tav>
                                      </p:tavLst>
                                    </p:anim>
                                    <p:anim calcmode="lin" valueType="num">
                                      <p:cBhvr additive="repl">
                                        <p:cTn id="124" dur="500" fill="hold"/>
                                        <p:tgtEl>
                                          <p:spTgt spid="182">
                                            <p:txEl>
                                              <p:pRg st="0" end="0"/>
                                            </p:txEl>
                                          </p:spTgt>
                                        </p:tgtEl>
                                        <p:attrNameLst>
                                          <p:attrName>ppt_y</p:attrName>
                                        </p:attrNameLst>
                                      </p:cBhvr>
                                      <p:tavLst>
                                        <p:tav tm="0">
                                          <p:val>
                                            <p:strVal val="1+#ppt_h/2"/>
                                          </p:val>
                                        </p:tav>
                                        <p:tav tm="100000">
                                          <p:val>
                                            <p:strVal val="#ppt_y"/>
                                          </p:val>
                                        </p:tav>
                                      </p:tavLst>
                                    </p:anim>
                                  </p:childTnLst>
                                </p:cTn>
                              </p:par>
                              <p:par>
                                <p:cTn id="125" nodeType="withEffect" fill="hold" presetClass="entr" presetID="2" presetSubtype="4">
                                  <p:stCondLst>
                                    <p:cond delay="0"/>
                                  </p:stCondLst>
                                  <p:childTnLst>
                                    <p:set>
                                      <p:cBhvr>
                                        <p:cTn id="126" dur="1" fill="hold">
                                          <p:stCondLst>
                                            <p:cond delay="0"/>
                                          </p:stCondLst>
                                        </p:cTn>
                                        <p:tgtEl>
                                          <p:spTgt spid="182">
                                            <p:txEl>
                                              <p:pRg st="1" end="1"/>
                                            </p:txEl>
                                          </p:spTgt>
                                        </p:tgtEl>
                                        <p:attrNameLst>
                                          <p:attrName>style.visibility</p:attrName>
                                        </p:attrNameLst>
                                      </p:cBhvr>
                                      <p:to>
                                        <p:strVal val="visible"/>
                                      </p:to>
                                    </p:set>
                                    <p:anim calcmode="lin" valueType="num">
                                      <p:cBhvr additive="repl">
                                        <p:cTn id="127" dur="500" fill="hold"/>
                                        <p:tgtEl>
                                          <p:spTgt spid="182">
                                            <p:txEl>
                                              <p:pRg st="1" end="1"/>
                                            </p:txEl>
                                          </p:spTgt>
                                        </p:tgtEl>
                                        <p:attrNameLst>
                                          <p:attrName>ppt_x</p:attrName>
                                        </p:attrNameLst>
                                      </p:cBhvr>
                                      <p:tavLst>
                                        <p:tav tm="0">
                                          <p:val>
                                            <p:strVal val="#ppt_x"/>
                                          </p:val>
                                        </p:tav>
                                        <p:tav tm="100000">
                                          <p:val>
                                            <p:strVal val="#ppt_x"/>
                                          </p:val>
                                        </p:tav>
                                      </p:tavLst>
                                    </p:anim>
                                    <p:anim calcmode="lin" valueType="num">
                                      <p:cBhvr additive="repl">
                                        <p:cTn id="128" dur="500" fill="hold"/>
                                        <p:tgtEl>
                                          <p:spTgt spid="182">
                                            <p:txEl>
                                              <p:pRg st="1" end="1"/>
                                            </p:txEl>
                                          </p:spTgt>
                                        </p:tgtEl>
                                        <p:attrNameLst>
                                          <p:attrName>ppt_y</p:attrName>
                                        </p:attrNameLst>
                                      </p:cBhvr>
                                      <p:tavLst>
                                        <p:tav tm="0">
                                          <p:val>
                                            <p:strVal val="1+#ppt_h/2"/>
                                          </p:val>
                                        </p:tav>
                                        <p:tav tm="100000">
                                          <p:val>
                                            <p:strVal val="#ppt_y"/>
                                          </p:val>
                                        </p:tav>
                                      </p:tavLst>
                                    </p:anim>
                                  </p:childTnLst>
                                </p:cTn>
                              </p:par>
                              <p:par>
                                <p:cTn id="129" nodeType="withEffect" fill="hold" presetClass="entr" presetID="2" presetSubtype="4">
                                  <p:stCondLst>
                                    <p:cond delay="0"/>
                                  </p:stCondLst>
                                  <p:childTnLst>
                                    <p:set>
                                      <p:cBhvr>
                                        <p:cTn id="130" dur="1" fill="hold">
                                          <p:stCondLst>
                                            <p:cond delay="0"/>
                                          </p:stCondLst>
                                        </p:cTn>
                                        <p:tgtEl>
                                          <p:spTgt spid="182">
                                            <p:txEl>
                                              <p:pRg st="2" end="2"/>
                                            </p:txEl>
                                          </p:spTgt>
                                        </p:tgtEl>
                                        <p:attrNameLst>
                                          <p:attrName>style.visibility</p:attrName>
                                        </p:attrNameLst>
                                      </p:cBhvr>
                                      <p:to>
                                        <p:strVal val="visible"/>
                                      </p:to>
                                    </p:set>
                                    <p:anim calcmode="lin" valueType="num">
                                      <p:cBhvr additive="repl">
                                        <p:cTn id="131" dur="500" fill="hold"/>
                                        <p:tgtEl>
                                          <p:spTgt spid="182">
                                            <p:txEl>
                                              <p:pRg st="2" end="2"/>
                                            </p:txEl>
                                          </p:spTgt>
                                        </p:tgtEl>
                                        <p:attrNameLst>
                                          <p:attrName>ppt_x</p:attrName>
                                        </p:attrNameLst>
                                      </p:cBhvr>
                                      <p:tavLst>
                                        <p:tav tm="0">
                                          <p:val>
                                            <p:strVal val="#ppt_x"/>
                                          </p:val>
                                        </p:tav>
                                        <p:tav tm="100000">
                                          <p:val>
                                            <p:strVal val="#ppt_x"/>
                                          </p:val>
                                        </p:tav>
                                      </p:tavLst>
                                    </p:anim>
                                    <p:anim calcmode="lin" valueType="num">
                                      <p:cBhvr additive="repl">
                                        <p:cTn id="132" dur="500" fill="hold"/>
                                        <p:tgtEl>
                                          <p:spTgt spid="1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Garamond"/>
              </a:rPr>
              <a:t>Stack: C++ STL stack </a:t>
            </a:r>
            <a:endParaRPr b="0" lang="en-US" sz="4400" spc="-1" strike="noStrike">
              <a:latin typeface="Arial"/>
            </a:endParaRPr>
          </a:p>
        </p:txBody>
      </p:sp>
      <p:sp>
        <p:nvSpPr>
          <p:cNvPr id="184" name="CustomShape 2"/>
          <p:cNvSpPr/>
          <p:nvPr/>
        </p:nvSpPr>
        <p:spPr>
          <a:xfrm>
            <a:off x="129852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container shall support the following operations:</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empty</a:t>
            </a:r>
            <a:r>
              <a:rPr b="1" lang="en-US" sz="2400" spc="-1" strike="noStrike">
                <a:solidFill>
                  <a:srgbClr val="262626"/>
                </a:solidFill>
                <a:latin typeface="Garamond"/>
              </a:rPr>
              <a:t>	</a:t>
            </a:r>
            <a:r>
              <a:rPr b="0" lang="en-US" sz="2400" spc="-1" strike="noStrike">
                <a:solidFill>
                  <a:srgbClr val="262626"/>
                </a:solidFill>
                <a:latin typeface="Garamond"/>
              </a:rPr>
              <a:t>Test whether container is empty</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size</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Return size</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top</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Access next element</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pop</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Remove next element</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Push</a:t>
            </a:r>
            <a:r>
              <a:rPr b="1" lang="en-US" sz="2400" spc="-1" strike="noStrike">
                <a:solidFill>
                  <a:srgbClr val="2c1b95"/>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Insert element</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Simple example how to use stack!</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Output</a:t>
            </a:r>
            <a:endParaRPr b="0" lang="en-US" sz="24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Popping out elements… 5 4 3 2 1</a:t>
            </a:r>
            <a:endParaRPr b="0" lang="en-US" sz="2000" spc="-1" strike="noStrike">
              <a:latin typeface="Arial"/>
            </a:endParaRPr>
          </a:p>
        </p:txBody>
      </p:sp>
      <p:sp>
        <p:nvSpPr>
          <p:cNvPr id="185" name="CustomShape 3"/>
          <p:cNvSpPr/>
          <p:nvPr/>
        </p:nvSpPr>
        <p:spPr>
          <a:xfrm>
            <a:off x="6181200" y="2560320"/>
            <a:ext cx="4717440" cy="3309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1" lang="en-US" sz="2400" spc="-1" strike="noStrike">
                <a:solidFill>
                  <a:srgbClr val="511e19"/>
                </a:solidFill>
                <a:latin typeface="Garamond"/>
              </a:rPr>
              <a:t>#include &lt;bits/stdc++.h&gt;</a:t>
            </a:r>
            <a:endParaRPr b="0" lang="en-US" sz="2400" spc="-1" strike="noStrike">
              <a:latin typeface="Arial"/>
            </a:endParaRPr>
          </a:p>
          <a:p>
            <a:pPr>
              <a:lnSpc>
                <a:spcPct val="100000"/>
              </a:lnSpc>
              <a:spcBef>
                <a:spcPts val="479"/>
              </a:spcBef>
              <a:spcAft>
                <a:spcPts val="601"/>
              </a:spcAft>
            </a:pPr>
            <a:r>
              <a:rPr b="1" lang="en-US" sz="2400" spc="-1" strike="noStrike">
                <a:solidFill>
                  <a:srgbClr val="792d26"/>
                </a:solidFill>
                <a:latin typeface="Garamond"/>
              </a:rPr>
              <a:t>using</a:t>
            </a:r>
            <a:r>
              <a:rPr b="1" lang="en-US" sz="2400" spc="-1" strike="noStrike">
                <a:solidFill>
                  <a:srgbClr val="262626"/>
                </a:solidFill>
                <a:latin typeface="Garamond"/>
              </a:rPr>
              <a:t> </a:t>
            </a:r>
            <a:r>
              <a:rPr b="1" lang="en-US" sz="2400" spc="-1" strike="noStrike">
                <a:solidFill>
                  <a:srgbClr val="2c1b95"/>
                </a:solidFill>
                <a:latin typeface="Garamond"/>
              </a:rPr>
              <a:t>namespace</a:t>
            </a:r>
            <a:r>
              <a:rPr b="1" lang="en-US" sz="2400" spc="-1" strike="noStrike">
                <a:solidFill>
                  <a:srgbClr val="262626"/>
                </a:solidFill>
                <a:latin typeface="Garamond"/>
              </a:rPr>
              <a:t> </a:t>
            </a:r>
            <a:r>
              <a:rPr b="1" lang="en-US" sz="2400" spc="-1" strike="noStrike">
                <a:solidFill>
                  <a:srgbClr val="00b050"/>
                </a:solidFill>
                <a:latin typeface="Garamond"/>
              </a:rPr>
              <a:t>std</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0" lang="en-US" sz="2400" spc="-1" strike="noStrike">
                <a:solidFill>
                  <a:srgbClr val="3d25cd"/>
                </a:solidFill>
                <a:latin typeface="Garamond"/>
              </a:rPr>
              <a:t>int</a:t>
            </a:r>
            <a:r>
              <a:rPr b="0" lang="en-US" sz="2400" spc="-1" strike="noStrike">
                <a:solidFill>
                  <a:srgbClr val="262626"/>
                </a:solidFill>
                <a:latin typeface="Garamond"/>
              </a:rPr>
              <a:t> main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stack&lt;</a:t>
            </a:r>
            <a:r>
              <a:rPr b="0" lang="en-US" sz="2400" spc="-1" strike="noStrike">
                <a:solidFill>
                  <a:srgbClr val="3d25cd"/>
                </a:solidFill>
                <a:latin typeface="Garamond"/>
              </a:rPr>
              <a:t>int</a:t>
            </a:r>
            <a:r>
              <a:rPr b="0" lang="en-US" sz="2400" spc="-1" strike="noStrike">
                <a:solidFill>
                  <a:srgbClr val="262626"/>
                </a:solidFill>
                <a:latin typeface="Garamond"/>
              </a:rPr>
              <a:t>&gt; sk;</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3d25cd"/>
                </a:solidFill>
                <a:latin typeface="Garamond"/>
              </a:rPr>
              <a:t>for</a:t>
            </a:r>
            <a:r>
              <a:rPr b="0" lang="en-US" sz="2400" spc="-1" strike="noStrike">
                <a:solidFill>
                  <a:srgbClr val="262626"/>
                </a:solidFill>
                <a:latin typeface="Garamond"/>
              </a:rPr>
              <a:t> (</a:t>
            </a:r>
            <a:r>
              <a:rPr b="0" lang="en-US" sz="2400" spc="-1" strike="noStrike">
                <a:solidFill>
                  <a:srgbClr val="3d25cd"/>
                </a:solidFill>
                <a:latin typeface="Garamond"/>
              </a:rPr>
              <a:t>int</a:t>
            </a:r>
            <a:r>
              <a:rPr b="0" lang="en-US" sz="2400" spc="-1" strike="noStrike">
                <a:solidFill>
                  <a:srgbClr val="262626"/>
                </a:solidFill>
                <a:latin typeface="Garamond"/>
              </a:rPr>
              <a:t> i=1; i&lt;=5; ++i) sk</a:t>
            </a:r>
            <a:r>
              <a:rPr b="0" lang="en-US" sz="2400" spc="-1" strike="noStrike">
                <a:solidFill>
                  <a:srgbClr val="2c1b95"/>
                </a:solidFill>
                <a:latin typeface="Garamond"/>
              </a:rPr>
              <a:t>.push</a:t>
            </a:r>
            <a:r>
              <a:rPr b="0" lang="en-US" sz="2400" spc="-1" strike="noStrike">
                <a:solidFill>
                  <a:srgbClr val="262626"/>
                </a:solidFill>
                <a:latin typeface="Garamond"/>
              </a:rPr>
              <a:t>(i);</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3d25cd"/>
                </a:solidFill>
                <a:latin typeface="Garamond"/>
              </a:rPr>
              <a:t>while</a:t>
            </a:r>
            <a:r>
              <a:rPr b="0" lang="en-US" sz="2400" spc="-1" strike="noStrike">
                <a:solidFill>
                  <a:srgbClr val="262626"/>
                </a:solidFill>
                <a:latin typeface="Garamond"/>
              </a:rPr>
              <a:t> (!sk.</a:t>
            </a:r>
            <a:r>
              <a:rPr b="0" lang="en-US" sz="2400" spc="-1" strike="noStrike">
                <a:solidFill>
                  <a:srgbClr val="2c1b95"/>
                </a:solidFill>
                <a:latin typeface="Garamond"/>
              </a:rPr>
              <a:t>empty</a:t>
            </a:r>
            <a:r>
              <a:rPr b="0" lang="en-US" sz="2400" spc="-1" strike="noStrike">
                <a:solidFill>
                  <a:srgbClr val="262626"/>
                </a:solidFill>
                <a:latin typeface="Garamond"/>
              </a:rPr>
              <a:t>())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00b050"/>
                </a:solidFill>
                <a:latin typeface="Garamond"/>
              </a:rPr>
              <a:t> </a:t>
            </a:r>
            <a:r>
              <a:rPr b="0" lang="en-US" sz="2400" spc="-1" strike="noStrike">
                <a:solidFill>
                  <a:srgbClr val="00b050"/>
                </a:solidFill>
                <a:latin typeface="Garamond"/>
              </a:rPr>
              <a:t>cout </a:t>
            </a:r>
            <a:r>
              <a:rPr b="0" lang="en-US" sz="2400" spc="-1" strike="noStrike">
                <a:solidFill>
                  <a:srgbClr val="262626"/>
                </a:solidFill>
                <a:latin typeface="Garamond"/>
              </a:rPr>
              <a:t>&lt;&lt; ' ' &lt;&lt; sk</a:t>
            </a:r>
            <a:r>
              <a:rPr b="0" lang="en-US" sz="2400" spc="-1" strike="noStrike">
                <a:solidFill>
                  <a:srgbClr val="2c1b95"/>
                </a:solidFill>
                <a:latin typeface="Garamond"/>
              </a:rPr>
              <a:t>.top</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sk.</a:t>
            </a:r>
            <a:r>
              <a:rPr b="0" lang="en-US" sz="2400" spc="-1" strike="noStrike">
                <a:solidFill>
                  <a:srgbClr val="2c1b95"/>
                </a:solidFill>
                <a:latin typeface="Garamond"/>
              </a:rPr>
              <a:t>pop</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133" dur="indefinite" restart="never" nodeType="tmRoot">
          <p:childTnLst>
            <p:seq>
              <p:cTn id="134" dur="indefinite" nodeType="mainSeq">
                <p:childTnLst>
                  <p:par>
                    <p:cTn id="135" fill="hold">
                      <p:stCondLst>
                        <p:cond delay="indefinite"/>
                      </p:stCondLst>
                      <p:childTnLst>
                        <p:par>
                          <p:cTn id="136" fill="hold">
                            <p:stCondLst>
                              <p:cond delay="0"/>
                            </p:stCondLst>
                            <p:childTnLst>
                              <p:par>
                                <p:cTn id="137" nodeType="clickEffect" fill="hold" presetClass="entr" presetID="16" presetSubtype="21">
                                  <p:stCondLst>
                                    <p:cond delay="0"/>
                                  </p:stCondLst>
                                  <p:childTnLst>
                                    <p:set>
                                      <p:cBhvr>
                                        <p:cTn id="138" dur="1" fill="hold">
                                          <p:stCondLst>
                                            <p:cond delay="0"/>
                                          </p:stCondLst>
                                        </p:cTn>
                                        <p:tgtEl>
                                          <p:spTgt spid="185">
                                            <p:txEl>
                                              <p:pRg st="0" end="0"/>
                                            </p:txEl>
                                          </p:spTgt>
                                        </p:tgtEl>
                                        <p:attrNameLst>
                                          <p:attrName>style.visibility</p:attrName>
                                        </p:attrNameLst>
                                      </p:cBhvr>
                                      <p:to>
                                        <p:strVal val="visible"/>
                                      </p:to>
                                    </p:set>
                                    <p:animEffect filter="barn(inVertical)" transition="in">
                                      <p:cBhvr additive="repl">
                                        <p:cTn id="139" dur="500"/>
                                        <p:tgtEl>
                                          <p:spTgt spid="185">
                                            <p:txEl>
                                              <p:pRg st="0" end="0"/>
                                            </p:txEl>
                                          </p:spTgt>
                                        </p:tgtEl>
                                      </p:cBhvr>
                                    </p:animEffect>
                                  </p:childTnLst>
                                </p:cTn>
                              </p:par>
                              <p:par>
                                <p:cTn id="140" nodeType="withEffect" fill="hold" presetClass="entr" presetID="16" presetSubtype="21">
                                  <p:stCondLst>
                                    <p:cond delay="0"/>
                                  </p:stCondLst>
                                  <p:childTnLst>
                                    <p:set>
                                      <p:cBhvr>
                                        <p:cTn id="141" dur="1" fill="hold">
                                          <p:stCondLst>
                                            <p:cond delay="0"/>
                                          </p:stCondLst>
                                        </p:cTn>
                                        <p:tgtEl>
                                          <p:spTgt spid="185">
                                            <p:txEl>
                                              <p:pRg st="1" end="1"/>
                                            </p:txEl>
                                          </p:spTgt>
                                        </p:tgtEl>
                                        <p:attrNameLst>
                                          <p:attrName>style.visibility</p:attrName>
                                        </p:attrNameLst>
                                      </p:cBhvr>
                                      <p:to>
                                        <p:strVal val="visible"/>
                                      </p:to>
                                    </p:set>
                                    <p:animEffect filter="barn(inVertical)" transition="in">
                                      <p:cBhvr additive="repl">
                                        <p:cTn id="142" dur="500"/>
                                        <p:tgtEl>
                                          <p:spTgt spid="185">
                                            <p:txEl>
                                              <p:pRg st="1" end="1"/>
                                            </p:txEl>
                                          </p:spTgt>
                                        </p:tgtEl>
                                      </p:cBhvr>
                                    </p:animEffect>
                                  </p:childTnLst>
                                </p:cTn>
                              </p:par>
                              <p:par>
                                <p:cTn id="143" nodeType="withEffect" fill="hold" presetClass="entr" presetID="16" presetSubtype="21">
                                  <p:stCondLst>
                                    <p:cond delay="0"/>
                                  </p:stCondLst>
                                  <p:childTnLst>
                                    <p:set>
                                      <p:cBhvr>
                                        <p:cTn id="144" dur="1" fill="hold">
                                          <p:stCondLst>
                                            <p:cond delay="0"/>
                                          </p:stCondLst>
                                        </p:cTn>
                                        <p:tgtEl>
                                          <p:spTgt spid="185">
                                            <p:txEl>
                                              <p:pRg st="2" end="2"/>
                                            </p:txEl>
                                          </p:spTgt>
                                        </p:tgtEl>
                                        <p:attrNameLst>
                                          <p:attrName>style.visibility</p:attrName>
                                        </p:attrNameLst>
                                      </p:cBhvr>
                                      <p:to>
                                        <p:strVal val="visible"/>
                                      </p:to>
                                    </p:set>
                                    <p:animEffect filter="barn(inVertical)" transition="in">
                                      <p:cBhvr additive="repl">
                                        <p:cTn id="145" dur="500"/>
                                        <p:tgtEl>
                                          <p:spTgt spid="185">
                                            <p:txEl>
                                              <p:pRg st="2" end="2"/>
                                            </p:txEl>
                                          </p:spTgt>
                                        </p:tgtEl>
                                      </p:cBhvr>
                                    </p:animEffect>
                                  </p:childTnLst>
                                </p:cTn>
                              </p:par>
                              <p:par>
                                <p:cTn id="146" nodeType="withEffect" fill="hold" presetClass="entr" presetID="16" presetSubtype="21">
                                  <p:stCondLst>
                                    <p:cond delay="0"/>
                                  </p:stCondLst>
                                  <p:childTnLst>
                                    <p:set>
                                      <p:cBhvr>
                                        <p:cTn id="147" dur="1" fill="hold">
                                          <p:stCondLst>
                                            <p:cond delay="0"/>
                                          </p:stCondLst>
                                        </p:cTn>
                                        <p:tgtEl>
                                          <p:spTgt spid="185">
                                            <p:txEl>
                                              <p:pRg st="3" end="3"/>
                                            </p:txEl>
                                          </p:spTgt>
                                        </p:tgtEl>
                                        <p:attrNameLst>
                                          <p:attrName>style.visibility</p:attrName>
                                        </p:attrNameLst>
                                      </p:cBhvr>
                                      <p:to>
                                        <p:strVal val="visible"/>
                                      </p:to>
                                    </p:set>
                                    <p:animEffect filter="barn(inVertical)" transition="in">
                                      <p:cBhvr additive="repl">
                                        <p:cTn id="148" dur="500"/>
                                        <p:tgtEl>
                                          <p:spTgt spid="185">
                                            <p:txEl>
                                              <p:pRg st="3" end="3"/>
                                            </p:txEl>
                                          </p:spTgt>
                                        </p:tgtEl>
                                      </p:cBhvr>
                                    </p:animEffect>
                                  </p:childTnLst>
                                </p:cTn>
                              </p:par>
                              <p:par>
                                <p:cTn id="149" nodeType="withEffect" fill="hold" presetClass="entr" presetID="16" presetSubtype="21">
                                  <p:stCondLst>
                                    <p:cond delay="0"/>
                                  </p:stCondLst>
                                  <p:childTnLst>
                                    <p:set>
                                      <p:cBhvr>
                                        <p:cTn id="150" dur="1" fill="hold">
                                          <p:stCondLst>
                                            <p:cond delay="0"/>
                                          </p:stCondLst>
                                        </p:cTn>
                                        <p:tgtEl>
                                          <p:spTgt spid="185">
                                            <p:txEl>
                                              <p:pRg st="4" end="4"/>
                                            </p:txEl>
                                          </p:spTgt>
                                        </p:tgtEl>
                                        <p:attrNameLst>
                                          <p:attrName>style.visibility</p:attrName>
                                        </p:attrNameLst>
                                      </p:cBhvr>
                                      <p:to>
                                        <p:strVal val="visible"/>
                                      </p:to>
                                    </p:set>
                                    <p:animEffect filter="barn(inVertical)" transition="in">
                                      <p:cBhvr additive="repl">
                                        <p:cTn id="151" dur="500"/>
                                        <p:tgtEl>
                                          <p:spTgt spid="185">
                                            <p:txEl>
                                              <p:pRg st="4" end="4"/>
                                            </p:txEl>
                                          </p:spTgt>
                                        </p:tgtEl>
                                      </p:cBhvr>
                                    </p:animEffect>
                                  </p:childTnLst>
                                </p:cTn>
                              </p:par>
                              <p:par>
                                <p:cTn id="152" nodeType="withEffect" fill="hold" presetClass="entr" presetID="16" presetSubtype="21">
                                  <p:stCondLst>
                                    <p:cond delay="0"/>
                                  </p:stCondLst>
                                  <p:childTnLst>
                                    <p:set>
                                      <p:cBhvr>
                                        <p:cTn id="153" dur="1" fill="hold">
                                          <p:stCondLst>
                                            <p:cond delay="0"/>
                                          </p:stCondLst>
                                        </p:cTn>
                                        <p:tgtEl>
                                          <p:spTgt spid="185">
                                            <p:txEl>
                                              <p:pRg st="5" end="5"/>
                                            </p:txEl>
                                          </p:spTgt>
                                        </p:tgtEl>
                                        <p:attrNameLst>
                                          <p:attrName>style.visibility</p:attrName>
                                        </p:attrNameLst>
                                      </p:cBhvr>
                                      <p:to>
                                        <p:strVal val="visible"/>
                                      </p:to>
                                    </p:set>
                                    <p:animEffect filter="barn(inVertical)" transition="in">
                                      <p:cBhvr additive="repl">
                                        <p:cTn id="154" dur="500"/>
                                        <p:tgtEl>
                                          <p:spTgt spid="185">
                                            <p:txEl>
                                              <p:pRg st="5" end="5"/>
                                            </p:txEl>
                                          </p:spTgt>
                                        </p:tgtEl>
                                      </p:cBhvr>
                                    </p:animEffect>
                                  </p:childTnLst>
                                </p:cTn>
                              </p:par>
                              <p:par>
                                <p:cTn id="155" nodeType="withEffect" fill="hold" presetClass="entr" presetID="16" presetSubtype="21">
                                  <p:stCondLst>
                                    <p:cond delay="0"/>
                                  </p:stCondLst>
                                  <p:childTnLst>
                                    <p:set>
                                      <p:cBhvr>
                                        <p:cTn id="156" dur="1" fill="hold">
                                          <p:stCondLst>
                                            <p:cond delay="0"/>
                                          </p:stCondLst>
                                        </p:cTn>
                                        <p:tgtEl>
                                          <p:spTgt spid="185">
                                            <p:txEl>
                                              <p:pRg st="6" end="6"/>
                                            </p:txEl>
                                          </p:spTgt>
                                        </p:tgtEl>
                                        <p:attrNameLst>
                                          <p:attrName>style.visibility</p:attrName>
                                        </p:attrNameLst>
                                      </p:cBhvr>
                                      <p:to>
                                        <p:strVal val="visible"/>
                                      </p:to>
                                    </p:set>
                                    <p:animEffect filter="barn(inVertical)" transition="in">
                                      <p:cBhvr additive="repl">
                                        <p:cTn id="157" dur="500"/>
                                        <p:tgtEl>
                                          <p:spTgt spid="185">
                                            <p:txEl>
                                              <p:pRg st="6" end="6"/>
                                            </p:txEl>
                                          </p:spTgt>
                                        </p:tgtEl>
                                      </p:cBhvr>
                                    </p:animEffect>
                                  </p:childTnLst>
                                </p:cTn>
                              </p:par>
                              <p:par>
                                <p:cTn id="158" nodeType="withEffect" fill="hold" presetClass="entr" presetID="16" presetSubtype="21">
                                  <p:stCondLst>
                                    <p:cond delay="0"/>
                                  </p:stCondLst>
                                  <p:childTnLst>
                                    <p:set>
                                      <p:cBhvr>
                                        <p:cTn id="159" dur="1" fill="hold">
                                          <p:stCondLst>
                                            <p:cond delay="0"/>
                                          </p:stCondLst>
                                        </p:cTn>
                                        <p:tgtEl>
                                          <p:spTgt spid="185">
                                            <p:txEl>
                                              <p:pRg st="7" end="7"/>
                                            </p:txEl>
                                          </p:spTgt>
                                        </p:tgtEl>
                                        <p:attrNameLst>
                                          <p:attrName>style.visibility</p:attrName>
                                        </p:attrNameLst>
                                      </p:cBhvr>
                                      <p:to>
                                        <p:strVal val="visible"/>
                                      </p:to>
                                    </p:set>
                                    <p:animEffect filter="barn(inVertical)" transition="in">
                                      <p:cBhvr additive="repl">
                                        <p:cTn id="160" dur="500"/>
                                        <p:tgtEl>
                                          <p:spTgt spid="185">
                                            <p:txEl>
                                              <p:pRg st="7" end="7"/>
                                            </p:txEl>
                                          </p:spTgt>
                                        </p:tgtEl>
                                      </p:cBhvr>
                                    </p:animEffect>
                                  </p:childTnLst>
                                </p:cTn>
                              </p:par>
                              <p:par>
                                <p:cTn id="161" nodeType="withEffect" fill="hold" presetClass="entr" presetID="16" presetSubtype="21">
                                  <p:stCondLst>
                                    <p:cond delay="0"/>
                                  </p:stCondLst>
                                  <p:childTnLst>
                                    <p:set>
                                      <p:cBhvr>
                                        <p:cTn id="162" dur="1" fill="hold">
                                          <p:stCondLst>
                                            <p:cond delay="0"/>
                                          </p:stCondLst>
                                        </p:cTn>
                                        <p:tgtEl>
                                          <p:spTgt spid="185">
                                            <p:txEl>
                                              <p:pRg st="8" end="8"/>
                                            </p:txEl>
                                          </p:spTgt>
                                        </p:tgtEl>
                                        <p:attrNameLst>
                                          <p:attrName>style.visibility</p:attrName>
                                        </p:attrNameLst>
                                      </p:cBhvr>
                                      <p:to>
                                        <p:strVal val="visible"/>
                                      </p:to>
                                    </p:set>
                                    <p:animEffect filter="barn(inVertical)" transition="in">
                                      <p:cBhvr additive="repl">
                                        <p:cTn id="163" dur="500"/>
                                        <p:tgtEl>
                                          <p:spTgt spid="185">
                                            <p:txEl>
                                              <p:pRg st="8" end="8"/>
                                            </p:txEl>
                                          </p:spTgt>
                                        </p:tgtEl>
                                      </p:cBhvr>
                                    </p:animEffect>
                                  </p:childTnLst>
                                </p:cTn>
                              </p:par>
                              <p:par>
                                <p:cTn id="164" nodeType="withEffect" fill="hold" presetClass="entr" presetID="16" presetSubtype="21">
                                  <p:stCondLst>
                                    <p:cond delay="0"/>
                                  </p:stCondLst>
                                  <p:childTnLst>
                                    <p:set>
                                      <p:cBhvr>
                                        <p:cTn id="165" dur="1" fill="hold">
                                          <p:stCondLst>
                                            <p:cond delay="0"/>
                                          </p:stCondLst>
                                        </p:cTn>
                                        <p:tgtEl>
                                          <p:spTgt spid="185">
                                            <p:txEl>
                                              <p:pRg st="9" end="9"/>
                                            </p:txEl>
                                          </p:spTgt>
                                        </p:tgtEl>
                                        <p:attrNameLst>
                                          <p:attrName>style.visibility</p:attrName>
                                        </p:attrNameLst>
                                      </p:cBhvr>
                                      <p:to>
                                        <p:strVal val="visible"/>
                                      </p:to>
                                    </p:set>
                                    <p:animEffect filter="barn(inVertical)" transition="in">
                                      <p:cBhvr additive="repl">
                                        <p:cTn id="166" dur="500"/>
                                        <p:tgtEl>
                                          <p:spTgt spid="185">
                                            <p:txEl>
                                              <p:pRg st="9" end="9"/>
                                            </p:txEl>
                                          </p:spTgt>
                                        </p:tgtEl>
                                      </p:cBhvr>
                                    </p:animEffect>
                                  </p:childTnLst>
                                </p:cTn>
                              </p:par>
                            </p:childTnLst>
                          </p:cTn>
                        </p:par>
                      </p:childTnLst>
                    </p:cTn>
                  </p:par>
                  <p:par>
                    <p:cTn id="167" fill="hold">
                      <p:stCondLst>
                        <p:cond delay="indefinite"/>
                      </p:stCondLst>
                      <p:childTnLst>
                        <p:par>
                          <p:cTn id="168" fill="hold">
                            <p:stCondLst>
                              <p:cond delay="0"/>
                            </p:stCondLst>
                            <p:childTnLst>
                              <p:par>
                                <p:cTn id="169" nodeType="clickEffect" fill="hold" presetClass="entr" presetID="2" presetSubtype="4">
                                  <p:stCondLst>
                                    <p:cond delay="0"/>
                                  </p:stCondLst>
                                  <p:childTnLst>
                                    <p:set>
                                      <p:cBhvr>
                                        <p:cTn id="170" dur="1" fill="hold">
                                          <p:stCondLst>
                                            <p:cond delay="0"/>
                                          </p:stCondLst>
                                        </p:cTn>
                                        <p:tgtEl>
                                          <p:spTgt spid="184">
                                            <p:txEl>
                                              <p:pRg st="8" end="8"/>
                                            </p:txEl>
                                          </p:spTgt>
                                        </p:tgtEl>
                                        <p:attrNameLst>
                                          <p:attrName>style.visibility</p:attrName>
                                        </p:attrNameLst>
                                      </p:cBhvr>
                                      <p:to>
                                        <p:strVal val="visible"/>
                                      </p:to>
                                    </p:set>
                                    <p:anim calcmode="lin" valueType="num">
                                      <p:cBhvr additive="repl">
                                        <p:cTn id="171" dur="500" fill="hold"/>
                                        <p:tgtEl>
                                          <p:spTgt spid="184">
                                            <p:txEl>
                                              <p:pRg st="8" end="8"/>
                                            </p:txEl>
                                          </p:spTgt>
                                        </p:tgtEl>
                                        <p:attrNameLst>
                                          <p:attrName>ppt_x</p:attrName>
                                        </p:attrNameLst>
                                      </p:cBhvr>
                                      <p:tavLst>
                                        <p:tav tm="0">
                                          <p:val>
                                            <p:strVal val="#ppt_x"/>
                                          </p:val>
                                        </p:tav>
                                        <p:tav tm="100000">
                                          <p:val>
                                            <p:strVal val="#ppt_x"/>
                                          </p:val>
                                        </p:tav>
                                      </p:tavLst>
                                    </p:anim>
                                    <p:anim calcmode="lin" valueType="num">
                                      <p:cBhvr additive="repl">
                                        <p:cTn id="172" dur="500" fill="hold"/>
                                        <p:tgtEl>
                                          <p:spTgt spid="184">
                                            <p:txEl>
                                              <p:pRg st="8" end="8"/>
                                            </p:txEl>
                                          </p:spTgt>
                                        </p:tgtEl>
                                        <p:attrNameLst>
                                          <p:attrName>ppt_y</p:attrName>
                                        </p:attrNameLst>
                                      </p:cBhvr>
                                      <p:tavLst>
                                        <p:tav tm="0">
                                          <p:val>
                                            <p:strVal val="1+#ppt_h/2"/>
                                          </p:val>
                                        </p:tav>
                                        <p:tav tm="100000">
                                          <p:val>
                                            <p:strVal val="#ppt_y"/>
                                          </p:val>
                                        </p:tav>
                                      </p:tavLst>
                                    </p:anim>
                                  </p:childTnLst>
                                </p:cTn>
                              </p:par>
                              <p:par>
                                <p:cTn id="173" nodeType="withEffect" fill="hold" presetClass="entr" presetID="2" presetSubtype="4">
                                  <p:stCondLst>
                                    <p:cond delay="0"/>
                                  </p:stCondLst>
                                  <p:childTnLst>
                                    <p:set>
                                      <p:cBhvr>
                                        <p:cTn id="174" dur="1" fill="hold">
                                          <p:stCondLst>
                                            <p:cond delay="0"/>
                                          </p:stCondLst>
                                        </p:cTn>
                                        <p:tgtEl>
                                          <p:spTgt spid="184">
                                            <p:txEl>
                                              <p:pRg st="9" end="9"/>
                                            </p:txEl>
                                          </p:spTgt>
                                        </p:tgtEl>
                                        <p:attrNameLst>
                                          <p:attrName>style.visibility</p:attrName>
                                        </p:attrNameLst>
                                      </p:cBhvr>
                                      <p:to>
                                        <p:strVal val="visible"/>
                                      </p:to>
                                    </p:set>
                                    <p:anim calcmode="lin" valueType="num">
                                      <p:cBhvr additive="repl">
                                        <p:cTn id="175" dur="500" fill="hold"/>
                                        <p:tgtEl>
                                          <p:spTgt spid="184">
                                            <p:txEl>
                                              <p:pRg st="9" end="9"/>
                                            </p:txEl>
                                          </p:spTgt>
                                        </p:tgtEl>
                                        <p:attrNameLst>
                                          <p:attrName>ppt_x</p:attrName>
                                        </p:attrNameLst>
                                      </p:cBhvr>
                                      <p:tavLst>
                                        <p:tav tm="0">
                                          <p:val>
                                            <p:strVal val="#ppt_x"/>
                                          </p:val>
                                        </p:tav>
                                        <p:tav tm="100000">
                                          <p:val>
                                            <p:strVal val="#ppt_x"/>
                                          </p:val>
                                        </p:tav>
                                      </p:tavLst>
                                    </p:anim>
                                    <p:anim calcmode="lin" valueType="num">
                                      <p:cBhvr additive="repl">
                                        <p:cTn id="176" dur="500" fill="hold"/>
                                        <p:tgtEl>
                                          <p:spTgt spid="18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Queue: C++ STL stack</a:t>
            </a:r>
            <a:endParaRPr b="0" lang="en-US" sz="4400" spc="-1" strike="noStrike">
              <a:latin typeface="Arial"/>
            </a:endParaRPr>
          </a:p>
        </p:txBody>
      </p:sp>
      <p:sp>
        <p:nvSpPr>
          <p:cNvPr id="187"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4. Queue: C++ STL stack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queue</a:t>
            </a:r>
            <a:r>
              <a:rPr b="0" lang="en-US" sz="2400" spc="-1" strike="noStrike">
                <a:solidFill>
                  <a:srgbClr val="262626"/>
                </a:solidFill>
                <a:latin typeface="Garamond"/>
              </a:rPr>
              <a:t>s are a type of container adaptor, specifically designed to operate in a FIFO context (first-in first-out), where elements are inserted into one end of the container and extracted from the other.</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Elements are </a:t>
            </a:r>
            <a:r>
              <a:rPr b="0" i="1" lang="en-US" sz="2400" spc="-1" strike="noStrike">
                <a:solidFill>
                  <a:srgbClr val="262626"/>
                </a:solidFill>
                <a:latin typeface="Garamond"/>
              </a:rPr>
              <a:t>pushed</a:t>
            </a:r>
            <a:r>
              <a:rPr b="0" lang="en-US" sz="2400" spc="-1" strike="noStrike">
                <a:solidFill>
                  <a:srgbClr val="262626"/>
                </a:solidFill>
                <a:latin typeface="Garamond"/>
              </a:rPr>
              <a:t> into the </a:t>
            </a:r>
            <a:r>
              <a:rPr b="0" i="1" lang="en-US" sz="2400" spc="-1" strike="noStrike">
                <a:solidFill>
                  <a:srgbClr val="262626"/>
                </a:solidFill>
                <a:latin typeface="Garamond"/>
              </a:rPr>
              <a:t>"back"</a:t>
            </a:r>
            <a:r>
              <a:rPr b="0" lang="en-US" sz="2400" spc="-1" strike="noStrike">
                <a:solidFill>
                  <a:srgbClr val="262626"/>
                </a:solidFill>
                <a:latin typeface="Garamond"/>
              </a:rPr>
              <a:t> of the queue and </a:t>
            </a:r>
            <a:r>
              <a:rPr b="0" i="1" lang="en-US" sz="2400" spc="-1" strike="noStrike">
                <a:solidFill>
                  <a:srgbClr val="262626"/>
                </a:solidFill>
                <a:latin typeface="Garamond"/>
              </a:rPr>
              <a:t>popped</a:t>
            </a:r>
            <a:r>
              <a:rPr b="0" lang="en-US" sz="2400" spc="-1" strike="noStrike">
                <a:solidFill>
                  <a:srgbClr val="262626"/>
                </a:solidFill>
                <a:latin typeface="Garamond"/>
              </a:rPr>
              <a:t> from its </a:t>
            </a:r>
            <a:r>
              <a:rPr b="0" i="1" lang="en-US" sz="2400" spc="-1" strike="noStrike">
                <a:solidFill>
                  <a:srgbClr val="262626"/>
                </a:solidFill>
                <a:latin typeface="Garamond"/>
              </a:rPr>
              <a:t>"front"</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177" dur="indefinite" restart="never" nodeType="tmRoot">
          <p:childTnLst>
            <p:seq>
              <p:cTn id="178"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Garamond"/>
              </a:rPr>
              <a:t>Queue: C++ STL stack </a:t>
            </a:r>
            <a:endParaRPr b="0" lang="en-US" sz="4400" spc="-1" strike="noStrike">
              <a:latin typeface="Arial"/>
            </a:endParaRPr>
          </a:p>
        </p:txBody>
      </p:sp>
      <p:sp>
        <p:nvSpPr>
          <p:cNvPr id="189" name="CustomShape 2"/>
          <p:cNvSpPr/>
          <p:nvPr/>
        </p:nvSpPr>
        <p:spPr>
          <a:xfrm>
            <a:off x="129852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container shall support the following operations:</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empty</a:t>
            </a:r>
            <a:r>
              <a:rPr b="1" lang="en-US" sz="2400" spc="-1" strike="noStrike">
                <a:solidFill>
                  <a:srgbClr val="262626"/>
                </a:solidFill>
                <a:latin typeface="Garamond"/>
              </a:rPr>
              <a:t>	</a:t>
            </a:r>
            <a:r>
              <a:rPr b="0" lang="en-US" sz="2400" spc="-1" strike="noStrike">
                <a:solidFill>
                  <a:srgbClr val="262626"/>
                </a:solidFill>
                <a:latin typeface="Garamond"/>
              </a:rPr>
              <a:t>Test whether container is empty</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size</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Return size</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front</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Access next element</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pop</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Remove next element</a:t>
            </a:r>
            <a:endParaRPr b="0" lang="en-US" sz="2400" spc="-1" strike="noStrike">
              <a:latin typeface="Arial"/>
            </a:endParaRPr>
          </a:p>
          <a:p>
            <a:pPr>
              <a:lnSpc>
                <a:spcPct val="100000"/>
              </a:lnSpc>
              <a:spcBef>
                <a:spcPts val="479"/>
              </a:spcBef>
              <a:spcAft>
                <a:spcPts val="601"/>
              </a:spcAft>
            </a:pPr>
            <a:r>
              <a:rPr b="1" lang="en-US" sz="2400" spc="-1" strike="noStrike">
                <a:solidFill>
                  <a:srgbClr val="2c1b95"/>
                </a:solidFill>
                <a:latin typeface="Garamond"/>
              </a:rPr>
              <a:t>	</a:t>
            </a:r>
            <a:r>
              <a:rPr b="1" lang="en-US" sz="2400" spc="-1" strike="noStrike">
                <a:solidFill>
                  <a:srgbClr val="2c1b95"/>
                </a:solidFill>
                <a:latin typeface="Garamond"/>
              </a:rPr>
              <a:t>Push</a:t>
            </a:r>
            <a:r>
              <a:rPr b="1" lang="en-US" sz="2400" spc="-1" strike="noStrike">
                <a:solidFill>
                  <a:srgbClr val="2c1b95"/>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Insert element</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Simple example how to use queue!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Output</a:t>
            </a:r>
            <a:endParaRPr b="0" lang="en-US" sz="24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0" lang="en-US" sz="2000" spc="-1" strike="noStrike">
                <a:solidFill>
                  <a:srgbClr val="262626"/>
                </a:solidFill>
                <a:latin typeface="Garamond"/>
              </a:rPr>
              <a:t>Popping out elements… 1 2 3 4 5</a:t>
            </a:r>
            <a:endParaRPr b="0" lang="en-US" sz="2000" spc="-1" strike="noStrike">
              <a:latin typeface="Arial"/>
            </a:endParaRPr>
          </a:p>
        </p:txBody>
      </p:sp>
      <p:sp>
        <p:nvSpPr>
          <p:cNvPr id="190" name="CustomShape 3"/>
          <p:cNvSpPr/>
          <p:nvPr/>
        </p:nvSpPr>
        <p:spPr>
          <a:xfrm>
            <a:off x="6181200" y="2560320"/>
            <a:ext cx="4717440" cy="3309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1" lang="en-US" sz="2400" spc="-1" strike="noStrike">
                <a:solidFill>
                  <a:srgbClr val="511e19"/>
                </a:solidFill>
                <a:latin typeface="Garamond"/>
              </a:rPr>
              <a:t>#include &lt;bits/stdc++.h&gt;</a:t>
            </a:r>
            <a:endParaRPr b="0" lang="en-US" sz="2400" spc="-1" strike="noStrike">
              <a:latin typeface="Arial"/>
            </a:endParaRPr>
          </a:p>
          <a:p>
            <a:pPr>
              <a:lnSpc>
                <a:spcPct val="100000"/>
              </a:lnSpc>
              <a:spcBef>
                <a:spcPts val="479"/>
              </a:spcBef>
              <a:spcAft>
                <a:spcPts val="601"/>
              </a:spcAft>
            </a:pPr>
            <a:r>
              <a:rPr b="1" lang="en-US" sz="2400" spc="-1" strike="noStrike">
                <a:solidFill>
                  <a:srgbClr val="792d26"/>
                </a:solidFill>
                <a:latin typeface="Garamond"/>
              </a:rPr>
              <a:t>using</a:t>
            </a:r>
            <a:r>
              <a:rPr b="1" lang="en-US" sz="2400" spc="-1" strike="noStrike">
                <a:solidFill>
                  <a:srgbClr val="262626"/>
                </a:solidFill>
                <a:latin typeface="Garamond"/>
              </a:rPr>
              <a:t> </a:t>
            </a:r>
            <a:r>
              <a:rPr b="1" lang="en-US" sz="2400" spc="-1" strike="noStrike">
                <a:solidFill>
                  <a:srgbClr val="2c1b95"/>
                </a:solidFill>
                <a:latin typeface="Garamond"/>
              </a:rPr>
              <a:t>namespace</a:t>
            </a:r>
            <a:r>
              <a:rPr b="1" lang="en-US" sz="2400" spc="-1" strike="noStrike">
                <a:solidFill>
                  <a:srgbClr val="262626"/>
                </a:solidFill>
                <a:latin typeface="Garamond"/>
              </a:rPr>
              <a:t> </a:t>
            </a:r>
            <a:r>
              <a:rPr b="1" lang="en-US" sz="2400" spc="-1" strike="noStrike">
                <a:solidFill>
                  <a:srgbClr val="00b050"/>
                </a:solidFill>
                <a:latin typeface="Garamond"/>
              </a:rPr>
              <a:t>std</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0" lang="en-US" sz="2400" spc="-1" strike="noStrike">
                <a:solidFill>
                  <a:srgbClr val="3d25cd"/>
                </a:solidFill>
                <a:latin typeface="Garamond"/>
              </a:rPr>
              <a:t>int</a:t>
            </a:r>
            <a:r>
              <a:rPr b="0" lang="en-US" sz="2400" spc="-1" strike="noStrike">
                <a:solidFill>
                  <a:srgbClr val="262626"/>
                </a:solidFill>
                <a:latin typeface="Garamond"/>
              </a:rPr>
              <a:t> main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queue&lt;</a:t>
            </a:r>
            <a:r>
              <a:rPr b="0" lang="en-US" sz="2400" spc="-1" strike="noStrike">
                <a:solidFill>
                  <a:srgbClr val="3d25cd"/>
                </a:solidFill>
                <a:latin typeface="Garamond"/>
              </a:rPr>
              <a:t>int</a:t>
            </a:r>
            <a:r>
              <a:rPr b="0" lang="en-US" sz="2400" spc="-1" strike="noStrike">
                <a:solidFill>
                  <a:srgbClr val="262626"/>
                </a:solidFill>
                <a:latin typeface="Garamond"/>
              </a:rPr>
              <a:t>&gt; q;</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3d25cd"/>
                </a:solidFill>
                <a:latin typeface="Garamond"/>
              </a:rPr>
              <a:t>for</a:t>
            </a:r>
            <a:r>
              <a:rPr b="0" lang="en-US" sz="2400" spc="-1" strike="noStrike">
                <a:solidFill>
                  <a:srgbClr val="262626"/>
                </a:solidFill>
                <a:latin typeface="Garamond"/>
              </a:rPr>
              <a:t> (</a:t>
            </a:r>
            <a:r>
              <a:rPr b="0" lang="en-US" sz="2400" spc="-1" strike="noStrike">
                <a:solidFill>
                  <a:srgbClr val="3d25cd"/>
                </a:solidFill>
                <a:latin typeface="Garamond"/>
              </a:rPr>
              <a:t>int</a:t>
            </a:r>
            <a:r>
              <a:rPr b="0" lang="en-US" sz="2400" spc="-1" strike="noStrike">
                <a:solidFill>
                  <a:srgbClr val="262626"/>
                </a:solidFill>
                <a:latin typeface="Garamond"/>
              </a:rPr>
              <a:t> i=1; i&lt;=5; ++i) q</a:t>
            </a:r>
            <a:r>
              <a:rPr b="0" lang="en-US" sz="2400" spc="-1" strike="noStrike">
                <a:solidFill>
                  <a:srgbClr val="2c1b95"/>
                </a:solidFill>
                <a:latin typeface="Garamond"/>
              </a:rPr>
              <a:t>.push</a:t>
            </a:r>
            <a:r>
              <a:rPr b="0" lang="en-US" sz="2400" spc="-1" strike="noStrike">
                <a:solidFill>
                  <a:srgbClr val="262626"/>
                </a:solidFill>
                <a:latin typeface="Garamond"/>
              </a:rPr>
              <a:t>(i);</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3d25cd"/>
                </a:solidFill>
                <a:latin typeface="Garamond"/>
              </a:rPr>
              <a:t>while</a:t>
            </a:r>
            <a:r>
              <a:rPr b="0" lang="en-US" sz="2400" spc="-1" strike="noStrike">
                <a:solidFill>
                  <a:srgbClr val="262626"/>
                </a:solidFill>
                <a:latin typeface="Garamond"/>
              </a:rPr>
              <a:t> (!q.</a:t>
            </a:r>
            <a:r>
              <a:rPr b="0" lang="en-US" sz="2400" spc="-1" strike="noStrike">
                <a:solidFill>
                  <a:srgbClr val="2c1b95"/>
                </a:solidFill>
                <a:latin typeface="Garamond"/>
              </a:rPr>
              <a:t>empty</a:t>
            </a:r>
            <a:r>
              <a:rPr b="0" lang="en-US" sz="2400" spc="-1" strike="noStrike">
                <a:solidFill>
                  <a:srgbClr val="262626"/>
                </a:solidFill>
                <a:latin typeface="Garamond"/>
              </a:rPr>
              <a:t>())  {</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00b050"/>
                </a:solidFill>
                <a:latin typeface="Garamond"/>
              </a:rPr>
              <a:t> </a:t>
            </a:r>
            <a:r>
              <a:rPr b="0" lang="en-US" sz="2400" spc="-1" strike="noStrike">
                <a:solidFill>
                  <a:srgbClr val="00b050"/>
                </a:solidFill>
                <a:latin typeface="Garamond"/>
              </a:rPr>
              <a:t>cout </a:t>
            </a:r>
            <a:r>
              <a:rPr b="0" lang="en-US" sz="2400" spc="-1" strike="noStrike">
                <a:solidFill>
                  <a:srgbClr val="262626"/>
                </a:solidFill>
                <a:latin typeface="Garamond"/>
              </a:rPr>
              <a:t>&lt;&lt; ' ' &lt;&lt; q</a:t>
            </a:r>
            <a:r>
              <a:rPr b="0" lang="en-US" sz="2400" spc="-1" strike="noStrike">
                <a:solidFill>
                  <a:srgbClr val="2c1b95"/>
                </a:solidFill>
                <a:latin typeface="Garamond"/>
              </a:rPr>
              <a:t>.front</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q.</a:t>
            </a:r>
            <a:r>
              <a:rPr b="0" lang="en-US" sz="2400" spc="-1" strike="noStrike">
                <a:solidFill>
                  <a:srgbClr val="2c1b95"/>
                </a:solidFill>
                <a:latin typeface="Garamond"/>
              </a:rPr>
              <a:t>pop</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179" dur="indefinite" restart="never" nodeType="tmRoot">
          <p:childTnLst>
            <p:seq>
              <p:cTn id="180" dur="indefinite" nodeType="mainSeq">
                <p:childTnLst>
                  <p:par>
                    <p:cTn id="181" fill="hold">
                      <p:stCondLst>
                        <p:cond delay="indefinite"/>
                      </p:stCondLst>
                      <p:childTnLst>
                        <p:par>
                          <p:cTn id="182" fill="hold">
                            <p:stCondLst>
                              <p:cond delay="0"/>
                            </p:stCondLst>
                            <p:childTnLst>
                              <p:par>
                                <p:cTn id="183" nodeType="clickEffect" fill="hold" presetClass="entr" presetID="16" presetSubtype="21">
                                  <p:stCondLst>
                                    <p:cond delay="0"/>
                                  </p:stCondLst>
                                  <p:childTnLst>
                                    <p:set>
                                      <p:cBhvr>
                                        <p:cTn id="184" dur="1" fill="hold">
                                          <p:stCondLst>
                                            <p:cond delay="0"/>
                                          </p:stCondLst>
                                        </p:cTn>
                                        <p:tgtEl>
                                          <p:spTgt spid="190">
                                            <p:txEl>
                                              <p:pRg st="0" end="0"/>
                                            </p:txEl>
                                          </p:spTgt>
                                        </p:tgtEl>
                                        <p:attrNameLst>
                                          <p:attrName>style.visibility</p:attrName>
                                        </p:attrNameLst>
                                      </p:cBhvr>
                                      <p:to>
                                        <p:strVal val="visible"/>
                                      </p:to>
                                    </p:set>
                                    <p:animEffect filter="barn(inVertical)" transition="in">
                                      <p:cBhvr additive="repl">
                                        <p:cTn id="185" dur="500"/>
                                        <p:tgtEl>
                                          <p:spTgt spid="190">
                                            <p:txEl>
                                              <p:pRg st="0" end="0"/>
                                            </p:txEl>
                                          </p:spTgt>
                                        </p:tgtEl>
                                      </p:cBhvr>
                                    </p:animEffect>
                                  </p:childTnLst>
                                </p:cTn>
                              </p:par>
                              <p:par>
                                <p:cTn id="186" nodeType="withEffect" fill="hold" presetClass="entr" presetID="16" presetSubtype="21">
                                  <p:stCondLst>
                                    <p:cond delay="0"/>
                                  </p:stCondLst>
                                  <p:childTnLst>
                                    <p:set>
                                      <p:cBhvr>
                                        <p:cTn id="187" dur="1" fill="hold">
                                          <p:stCondLst>
                                            <p:cond delay="0"/>
                                          </p:stCondLst>
                                        </p:cTn>
                                        <p:tgtEl>
                                          <p:spTgt spid="190">
                                            <p:txEl>
                                              <p:pRg st="1" end="1"/>
                                            </p:txEl>
                                          </p:spTgt>
                                        </p:tgtEl>
                                        <p:attrNameLst>
                                          <p:attrName>style.visibility</p:attrName>
                                        </p:attrNameLst>
                                      </p:cBhvr>
                                      <p:to>
                                        <p:strVal val="visible"/>
                                      </p:to>
                                    </p:set>
                                    <p:animEffect filter="barn(inVertical)" transition="in">
                                      <p:cBhvr additive="repl">
                                        <p:cTn id="188" dur="500"/>
                                        <p:tgtEl>
                                          <p:spTgt spid="190">
                                            <p:txEl>
                                              <p:pRg st="1" end="1"/>
                                            </p:txEl>
                                          </p:spTgt>
                                        </p:tgtEl>
                                      </p:cBhvr>
                                    </p:animEffect>
                                  </p:childTnLst>
                                </p:cTn>
                              </p:par>
                              <p:par>
                                <p:cTn id="189" nodeType="withEffect" fill="hold" presetClass="entr" presetID="16" presetSubtype="21">
                                  <p:stCondLst>
                                    <p:cond delay="0"/>
                                  </p:stCondLst>
                                  <p:childTnLst>
                                    <p:set>
                                      <p:cBhvr>
                                        <p:cTn id="190" dur="1" fill="hold">
                                          <p:stCondLst>
                                            <p:cond delay="0"/>
                                          </p:stCondLst>
                                        </p:cTn>
                                        <p:tgtEl>
                                          <p:spTgt spid="190">
                                            <p:txEl>
                                              <p:pRg st="2" end="2"/>
                                            </p:txEl>
                                          </p:spTgt>
                                        </p:tgtEl>
                                        <p:attrNameLst>
                                          <p:attrName>style.visibility</p:attrName>
                                        </p:attrNameLst>
                                      </p:cBhvr>
                                      <p:to>
                                        <p:strVal val="visible"/>
                                      </p:to>
                                    </p:set>
                                    <p:animEffect filter="barn(inVertical)" transition="in">
                                      <p:cBhvr additive="repl">
                                        <p:cTn id="191" dur="500"/>
                                        <p:tgtEl>
                                          <p:spTgt spid="190">
                                            <p:txEl>
                                              <p:pRg st="2" end="2"/>
                                            </p:txEl>
                                          </p:spTgt>
                                        </p:tgtEl>
                                      </p:cBhvr>
                                    </p:animEffect>
                                  </p:childTnLst>
                                </p:cTn>
                              </p:par>
                              <p:par>
                                <p:cTn id="192" nodeType="withEffect" fill="hold" presetClass="entr" presetID="16" presetSubtype="21">
                                  <p:stCondLst>
                                    <p:cond delay="0"/>
                                  </p:stCondLst>
                                  <p:childTnLst>
                                    <p:set>
                                      <p:cBhvr>
                                        <p:cTn id="193" dur="1" fill="hold">
                                          <p:stCondLst>
                                            <p:cond delay="0"/>
                                          </p:stCondLst>
                                        </p:cTn>
                                        <p:tgtEl>
                                          <p:spTgt spid="190">
                                            <p:txEl>
                                              <p:pRg st="3" end="3"/>
                                            </p:txEl>
                                          </p:spTgt>
                                        </p:tgtEl>
                                        <p:attrNameLst>
                                          <p:attrName>style.visibility</p:attrName>
                                        </p:attrNameLst>
                                      </p:cBhvr>
                                      <p:to>
                                        <p:strVal val="visible"/>
                                      </p:to>
                                    </p:set>
                                    <p:animEffect filter="barn(inVertical)" transition="in">
                                      <p:cBhvr additive="repl">
                                        <p:cTn id="194" dur="500"/>
                                        <p:tgtEl>
                                          <p:spTgt spid="190">
                                            <p:txEl>
                                              <p:pRg st="3" end="3"/>
                                            </p:txEl>
                                          </p:spTgt>
                                        </p:tgtEl>
                                      </p:cBhvr>
                                    </p:animEffect>
                                  </p:childTnLst>
                                </p:cTn>
                              </p:par>
                              <p:par>
                                <p:cTn id="195" nodeType="withEffect" fill="hold" presetClass="entr" presetID="16" presetSubtype="21">
                                  <p:stCondLst>
                                    <p:cond delay="0"/>
                                  </p:stCondLst>
                                  <p:childTnLst>
                                    <p:set>
                                      <p:cBhvr>
                                        <p:cTn id="196" dur="1" fill="hold">
                                          <p:stCondLst>
                                            <p:cond delay="0"/>
                                          </p:stCondLst>
                                        </p:cTn>
                                        <p:tgtEl>
                                          <p:spTgt spid="190">
                                            <p:txEl>
                                              <p:pRg st="4" end="4"/>
                                            </p:txEl>
                                          </p:spTgt>
                                        </p:tgtEl>
                                        <p:attrNameLst>
                                          <p:attrName>style.visibility</p:attrName>
                                        </p:attrNameLst>
                                      </p:cBhvr>
                                      <p:to>
                                        <p:strVal val="visible"/>
                                      </p:to>
                                    </p:set>
                                    <p:animEffect filter="barn(inVertical)" transition="in">
                                      <p:cBhvr additive="repl">
                                        <p:cTn id="197" dur="500"/>
                                        <p:tgtEl>
                                          <p:spTgt spid="190">
                                            <p:txEl>
                                              <p:pRg st="4" end="4"/>
                                            </p:txEl>
                                          </p:spTgt>
                                        </p:tgtEl>
                                      </p:cBhvr>
                                    </p:animEffect>
                                  </p:childTnLst>
                                </p:cTn>
                              </p:par>
                              <p:par>
                                <p:cTn id="198" nodeType="withEffect" fill="hold" presetClass="entr" presetID="16" presetSubtype="21">
                                  <p:stCondLst>
                                    <p:cond delay="0"/>
                                  </p:stCondLst>
                                  <p:childTnLst>
                                    <p:set>
                                      <p:cBhvr>
                                        <p:cTn id="199" dur="1" fill="hold">
                                          <p:stCondLst>
                                            <p:cond delay="0"/>
                                          </p:stCondLst>
                                        </p:cTn>
                                        <p:tgtEl>
                                          <p:spTgt spid="190">
                                            <p:txEl>
                                              <p:pRg st="5" end="5"/>
                                            </p:txEl>
                                          </p:spTgt>
                                        </p:tgtEl>
                                        <p:attrNameLst>
                                          <p:attrName>style.visibility</p:attrName>
                                        </p:attrNameLst>
                                      </p:cBhvr>
                                      <p:to>
                                        <p:strVal val="visible"/>
                                      </p:to>
                                    </p:set>
                                    <p:animEffect filter="barn(inVertical)" transition="in">
                                      <p:cBhvr additive="repl">
                                        <p:cTn id="200" dur="500"/>
                                        <p:tgtEl>
                                          <p:spTgt spid="190">
                                            <p:txEl>
                                              <p:pRg st="5" end="5"/>
                                            </p:txEl>
                                          </p:spTgt>
                                        </p:tgtEl>
                                      </p:cBhvr>
                                    </p:animEffect>
                                  </p:childTnLst>
                                </p:cTn>
                              </p:par>
                              <p:par>
                                <p:cTn id="201" nodeType="withEffect" fill="hold" presetClass="entr" presetID="16" presetSubtype="21">
                                  <p:stCondLst>
                                    <p:cond delay="0"/>
                                  </p:stCondLst>
                                  <p:childTnLst>
                                    <p:set>
                                      <p:cBhvr>
                                        <p:cTn id="202" dur="1" fill="hold">
                                          <p:stCondLst>
                                            <p:cond delay="0"/>
                                          </p:stCondLst>
                                        </p:cTn>
                                        <p:tgtEl>
                                          <p:spTgt spid="190">
                                            <p:txEl>
                                              <p:pRg st="6" end="6"/>
                                            </p:txEl>
                                          </p:spTgt>
                                        </p:tgtEl>
                                        <p:attrNameLst>
                                          <p:attrName>style.visibility</p:attrName>
                                        </p:attrNameLst>
                                      </p:cBhvr>
                                      <p:to>
                                        <p:strVal val="visible"/>
                                      </p:to>
                                    </p:set>
                                    <p:animEffect filter="barn(inVertical)" transition="in">
                                      <p:cBhvr additive="repl">
                                        <p:cTn id="203" dur="500"/>
                                        <p:tgtEl>
                                          <p:spTgt spid="190">
                                            <p:txEl>
                                              <p:pRg st="6" end="6"/>
                                            </p:txEl>
                                          </p:spTgt>
                                        </p:tgtEl>
                                      </p:cBhvr>
                                    </p:animEffect>
                                  </p:childTnLst>
                                </p:cTn>
                              </p:par>
                              <p:par>
                                <p:cTn id="204" nodeType="withEffect" fill="hold" presetClass="entr" presetID="16" presetSubtype="21">
                                  <p:stCondLst>
                                    <p:cond delay="0"/>
                                  </p:stCondLst>
                                  <p:childTnLst>
                                    <p:set>
                                      <p:cBhvr>
                                        <p:cTn id="205" dur="1" fill="hold">
                                          <p:stCondLst>
                                            <p:cond delay="0"/>
                                          </p:stCondLst>
                                        </p:cTn>
                                        <p:tgtEl>
                                          <p:spTgt spid="190">
                                            <p:txEl>
                                              <p:pRg st="7" end="7"/>
                                            </p:txEl>
                                          </p:spTgt>
                                        </p:tgtEl>
                                        <p:attrNameLst>
                                          <p:attrName>style.visibility</p:attrName>
                                        </p:attrNameLst>
                                      </p:cBhvr>
                                      <p:to>
                                        <p:strVal val="visible"/>
                                      </p:to>
                                    </p:set>
                                    <p:animEffect filter="barn(inVertical)" transition="in">
                                      <p:cBhvr additive="repl">
                                        <p:cTn id="206" dur="500"/>
                                        <p:tgtEl>
                                          <p:spTgt spid="190">
                                            <p:txEl>
                                              <p:pRg st="7" end="7"/>
                                            </p:txEl>
                                          </p:spTgt>
                                        </p:tgtEl>
                                      </p:cBhvr>
                                    </p:animEffect>
                                  </p:childTnLst>
                                </p:cTn>
                              </p:par>
                              <p:par>
                                <p:cTn id="207" nodeType="withEffect" fill="hold" presetClass="entr" presetID="16" presetSubtype="21">
                                  <p:stCondLst>
                                    <p:cond delay="0"/>
                                  </p:stCondLst>
                                  <p:childTnLst>
                                    <p:set>
                                      <p:cBhvr>
                                        <p:cTn id="208" dur="1" fill="hold">
                                          <p:stCondLst>
                                            <p:cond delay="0"/>
                                          </p:stCondLst>
                                        </p:cTn>
                                        <p:tgtEl>
                                          <p:spTgt spid="190">
                                            <p:txEl>
                                              <p:pRg st="8" end="8"/>
                                            </p:txEl>
                                          </p:spTgt>
                                        </p:tgtEl>
                                        <p:attrNameLst>
                                          <p:attrName>style.visibility</p:attrName>
                                        </p:attrNameLst>
                                      </p:cBhvr>
                                      <p:to>
                                        <p:strVal val="visible"/>
                                      </p:to>
                                    </p:set>
                                    <p:animEffect filter="barn(inVertical)" transition="in">
                                      <p:cBhvr additive="repl">
                                        <p:cTn id="209" dur="500"/>
                                        <p:tgtEl>
                                          <p:spTgt spid="190">
                                            <p:txEl>
                                              <p:pRg st="8" end="8"/>
                                            </p:txEl>
                                          </p:spTgt>
                                        </p:tgtEl>
                                      </p:cBhvr>
                                    </p:animEffect>
                                  </p:childTnLst>
                                </p:cTn>
                              </p:par>
                              <p:par>
                                <p:cTn id="210" nodeType="withEffect" fill="hold" presetClass="entr" presetID="16" presetSubtype="21">
                                  <p:stCondLst>
                                    <p:cond delay="0"/>
                                  </p:stCondLst>
                                  <p:childTnLst>
                                    <p:set>
                                      <p:cBhvr>
                                        <p:cTn id="211" dur="1" fill="hold">
                                          <p:stCondLst>
                                            <p:cond delay="0"/>
                                          </p:stCondLst>
                                        </p:cTn>
                                        <p:tgtEl>
                                          <p:spTgt spid="190">
                                            <p:txEl>
                                              <p:pRg st="9" end="9"/>
                                            </p:txEl>
                                          </p:spTgt>
                                        </p:tgtEl>
                                        <p:attrNameLst>
                                          <p:attrName>style.visibility</p:attrName>
                                        </p:attrNameLst>
                                      </p:cBhvr>
                                      <p:to>
                                        <p:strVal val="visible"/>
                                      </p:to>
                                    </p:set>
                                    <p:animEffect filter="barn(inVertical)" transition="in">
                                      <p:cBhvr additive="repl">
                                        <p:cTn id="212" dur="500"/>
                                        <p:tgtEl>
                                          <p:spTgt spid="190">
                                            <p:txEl>
                                              <p:pRg st="9" end="9"/>
                                            </p:txEl>
                                          </p:spTgt>
                                        </p:tgtEl>
                                      </p:cBhvr>
                                    </p:animEffect>
                                  </p:childTnLst>
                                </p:cTn>
                              </p:par>
                            </p:childTnLst>
                          </p:cTn>
                        </p:par>
                      </p:childTnLst>
                    </p:cTn>
                  </p:par>
                  <p:par>
                    <p:cTn id="213" fill="hold">
                      <p:stCondLst>
                        <p:cond delay="indefinite"/>
                      </p:stCondLst>
                      <p:childTnLst>
                        <p:par>
                          <p:cTn id="214" fill="hold">
                            <p:stCondLst>
                              <p:cond delay="0"/>
                            </p:stCondLst>
                            <p:childTnLst>
                              <p:par>
                                <p:cTn id="215" nodeType="clickEffect" fill="hold" presetClass="entr" presetID="2" presetSubtype="4">
                                  <p:stCondLst>
                                    <p:cond delay="0"/>
                                  </p:stCondLst>
                                  <p:childTnLst>
                                    <p:set>
                                      <p:cBhvr>
                                        <p:cTn id="216" dur="1" fill="hold">
                                          <p:stCondLst>
                                            <p:cond delay="0"/>
                                          </p:stCondLst>
                                        </p:cTn>
                                        <p:tgtEl>
                                          <p:spTgt spid="189">
                                            <p:txEl>
                                              <p:pRg st="8" end="8"/>
                                            </p:txEl>
                                          </p:spTgt>
                                        </p:tgtEl>
                                        <p:attrNameLst>
                                          <p:attrName>style.visibility</p:attrName>
                                        </p:attrNameLst>
                                      </p:cBhvr>
                                      <p:to>
                                        <p:strVal val="visible"/>
                                      </p:to>
                                    </p:set>
                                    <p:anim calcmode="lin" valueType="num">
                                      <p:cBhvr additive="repl">
                                        <p:cTn id="217" dur="500" fill="hold"/>
                                        <p:tgtEl>
                                          <p:spTgt spid="189">
                                            <p:txEl>
                                              <p:pRg st="8" end="8"/>
                                            </p:txEl>
                                          </p:spTgt>
                                        </p:tgtEl>
                                        <p:attrNameLst>
                                          <p:attrName>ppt_x</p:attrName>
                                        </p:attrNameLst>
                                      </p:cBhvr>
                                      <p:tavLst>
                                        <p:tav tm="0">
                                          <p:val>
                                            <p:strVal val="#ppt_x"/>
                                          </p:val>
                                        </p:tav>
                                        <p:tav tm="100000">
                                          <p:val>
                                            <p:strVal val="#ppt_x"/>
                                          </p:val>
                                        </p:tav>
                                      </p:tavLst>
                                    </p:anim>
                                    <p:anim calcmode="lin" valueType="num">
                                      <p:cBhvr additive="repl">
                                        <p:cTn id="218" dur="500" fill="hold"/>
                                        <p:tgtEl>
                                          <p:spTgt spid="189">
                                            <p:txEl>
                                              <p:pRg st="8" end="8"/>
                                            </p:txEl>
                                          </p:spTgt>
                                        </p:tgtEl>
                                        <p:attrNameLst>
                                          <p:attrName>ppt_y</p:attrName>
                                        </p:attrNameLst>
                                      </p:cBhvr>
                                      <p:tavLst>
                                        <p:tav tm="0">
                                          <p:val>
                                            <p:strVal val="1+#ppt_h/2"/>
                                          </p:val>
                                        </p:tav>
                                        <p:tav tm="100000">
                                          <p:val>
                                            <p:strVal val="#ppt_y"/>
                                          </p:val>
                                        </p:tav>
                                      </p:tavLst>
                                    </p:anim>
                                  </p:childTnLst>
                                </p:cTn>
                              </p:par>
                              <p:par>
                                <p:cTn id="219" nodeType="withEffect" fill="hold" presetClass="entr" presetID="2" presetSubtype="4">
                                  <p:stCondLst>
                                    <p:cond delay="0"/>
                                  </p:stCondLst>
                                  <p:childTnLst>
                                    <p:set>
                                      <p:cBhvr>
                                        <p:cTn id="220" dur="1" fill="hold">
                                          <p:stCondLst>
                                            <p:cond delay="0"/>
                                          </p:stCondLst>
                                        </p:cTn>
                                        <p:tgtEl>
                                          <p:spTgt spid="189">
                                            <p:txEl>
                                              <p:pRg st="9" end="9"/>
                                            </p:txEl>
                                          </p:spTgt>
                                        </p:tgtEl>
                                        <p:attrNameLst>
                                          <p:attrName>style.visibility</p:attrName>
                                        </p:attrNameLst>
                                      </p:cBhvr>
                                      <p:to>
                                        <p:strVal val="visible"/>
                                      </p:to>
                                    </p:set>
                                    <p:anim calcmode="lin" valueType="num">
                                      <p:cBhvr additive="repl">
                                        <p:cTn id="221" dur="500" fill="hold"/>
                                        <p:tgtEl>
                                          <p:spTgt spid="189">
                                            <p:txEl>
                                              <p:pRg st="9" end="9"/>
                                            </p:txEl>
                                          </p:spTgt>
                                        </p:tgtEl>
                                        <p:attrNameLst>
                                          <p:attrName>ppt_x</p:attrName>
                                        </p:attrNameLst>
                                      </p:cBhvr>
                                      <p:tavLst>
                                        <p:tav tm="0">
                                          <p:val>
                                            <p:strVal val="#ppt_x"/>
                                          </p:val>
                                        </p:tav>
                                        <p:tav tm="100000">
                                          <p:val>
                                            <p:strVal val="#ppt_x"/>
                                          </p:val>
                                        </p:tav>
                                      </p:tavLst>
                                    </p:anim>
                                    <p:anim calcmode="lin" valueType="num">
                                      <p:cBhvr additive="repl">
                                        <p:cTn id="222" dur="500" fill="hold"/>
                                        <p:tgtEl>
                                          <p:spTgt spid="18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Garamond"/>
              </a:rPr>
              <a:t>Double-ended Queue (Deque)</a:t>
            </a:r>
            <a:endParaRPr b="0" lang="en-US" sz="4400" spc="-1" strike="noStrike">
              <a:latin typeface="Arial"/>
            </a:endParaRPr>
          </a:p>
        </p:txBody>
      </p:sp>
      <p:sp>
        <p:nvSpPr>
          <p:cNvPr id="192"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5. Double-ended Queue (Deque)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Double-ended queues are sequence containers with dynamic sizes that can be expanded or contracted on both ends (either its front or its back).</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Both </a:t>
            </a:r>
            <a:r>
              <a:rPr b="1" lang="en-US" sz="2400" spc="-1" strike="noStrike">
                <a:solidFill>
                  <a:srgbClr val="262626"/>
                </a:solidFill>
                <a:latin typeface="Garamond"/>
              </a:rPr>
              <a:t>vectors</a:t>
            </a:r>
            <a:r>
              <a:rPr b="0" lang="en-US" sz="2400" spc="-1" strike="noStrike">
                <a:solidFill>
                  <a:srgbClr val="262626"/>
                </a:solidFill>
                <a:latin typeface="Garamond"/>
              </a:rPr>
              <a:t> and </a:t>
            </a:r>
            <a:r>
              <a:rPr b="1" lang="en-US" sz="2400" spc="-1" strike="noStrike">
                <a:solidFill>
                  <a:srgbClr val="262626"/>
                </a:solidFill>
                <a:latin typeface="Garamond"/>
              </a:rPr>
              <a:t>deques</a:t>
            </a:r>
            <a:r>
              <a:rPr b="0" lang="en-US" sz="2400" spc="-1" strike="noStrike">
                <a:solidFill>
                  <a:srgbClr val="262626"/>
                </a:solidFill>
                <a:latin typeface="Garamond"/>
              </a:rPr>
              <a:t> provide a very similar interface and can be used for similar purposes, but with efficient insertion and deletion of elements also at the beginning of the sequence, and not only at its end.</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Member functions: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	</a:t>
            </a:r>
            <a:r>
              <a:rPr b="0" lang="en-US" sz="2400" spc="-1" strike="noStrike">
                <a:solidFill>
                  <a:srgbClr val="262626"/>
                </a:solidFill>
                <a:latin typeface="Garamond"/>
              </a:rPr>
              <a:t>This container shall support all member functions exist in </a:t>
            </a:r>
            <a:r>
              <a:rPr b="1" lang="en-US" sz="2400" spc="-1" strike="noStrike">
                <a:solidFill>
                  <a:srgbClr val="262626"/>
                </a:solidFill>
                <a:latin typeface="Garamond"/>
              </a:rPr>
              <a:t>vectors</a:t>
            </a:r>
            <a:r>
              <a:rPr b="0" lang="en-US" sz="2400" spc="-1" strike="noStrike">
                <a:solidFill>
                  <a:srgbClr val="262626"/>
                </a:solidFill>
                <a:latin typeface="Garamond"/>
              </a:rPr>
              <a:t> container plus</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c1b95"/>
                </a:solidFill>
                <a:latin typeface="Garamond"/>
              </a:rPr>
              <a:t>push_front</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Insert element at beginning</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c1b95"/>
                </a:solidFill>
                <a:latin typeface="Garamond"/>
              </a:rPr>
              <a:t>pop_front</a:t>
            </a:r>
            <a:r>
              <a:rPr b="1" lang="en-US" sz="2400" spc="-1" strike="noStrike">
                <a:solidFill>
                  <a:srgbClr val="262626"/>
                </a:solidFill>
                <a:latin typeface="Garamond"/>
              </a:rPr>
              <a:t>	</a:t>
            </a:r>
            <a:r>
              <a:rPr b="1" lang="en-US" sz="2400" spc="-1" strike="noStrike">
                <a:solidFill>
                  <a:srgbClr val="262626"/>
                </a:solidFill>
                <a:latin typeface="Garamond"/>
              </a:rPr>
              <a:t>	</a:t>
            </a:r>
            <a:r>
              <a:rPr b="0" lang="en-US" sz="2400" spc="-1" strike="noStrike">
                <a:solidFill>
                  <a:srgbClr val="262626"/>
                </a:solidFill>
                <a:latin typeface="Garamond"/>
              </a:rPr>
              <a:t>Delete first element</a:t>
            </a:r>
            <a:endParaRPr b="0" lang="en-US" sz="2400" spc="-1" strike="noStrike">
              <a:latin typeface="Arial"/>
            </a:endParaRPr>
          </a:p>
        </p:txBody>
      </p:sp>
    </p:spTree>
  </p:cSld>
  <p:timing>
    <p:tnLst>
      <p:par>
        <p:cTn id="223" dur="indefinite" restart="never" nodeType="tmRoot">
          <p:childTnLst>
            <p:seq>
              <p:cTn id="224" dur="indefinite" nodeType="mainSeq">
                <p:childTnLst>
                  <p:par>
                    <p:cTn id="225" fill="hold">
                      <p:stCondLst>
                        <p:cond delay="indefinite"/>
                      </p:stCondLst>
                      <p:childTnLst>
                        <p:par>
                          <p:cTn id="226" fill="hold">
                            <p:stCondLst>
                              <p:cond delay="0"/>
                            </p:stCondLst>
                            <p:childTnLst>
                              <p:par>
                                <p:cTn id="227" nodeType="clickEffect" fill="hold" presetClass="entr" presetID="1">
                                  <p:stCondLst>
                                    <p:cond delay="0"/>
                                  </p:stCondLst>
                                  <p:childTnLst>
                                    <p:set>
                                      <p:cBhvr>
                                        <p:cTn id="228" dur="1" fill="hold">
                                          <p:stCondLst>
                                            <p:cond delay="0"/>
                                          </p:stCondLst>
                                        </p:cTn>
                                        <p:tgtEl>
                                          <p:spTgt spid="192">
                                            <p:txEl>
                                              <p:pRg st="3" end="3"/>
                                            </p:txEl>
                                          </p:spTgt>
                                        </p:tgtEl>
                                        <p:attrNameLst>
                                          <p:attrName>style.visibility</p:attrName>
                                        </p:attrNameLst>
                                      </p:cBhvr>
                                      <p:to>
                                        <p:strVal val="visible"/>
                                      </p:to>
                                    </p:set>
                                  </p:childTnLst>
                                </p:cTn>
                              </p:par>
                              <p:par>
                                <p:cTn id="229" nodeType="withEffect" fill="hold" presetClass="entr" presetID="1">
                                  <p:stCondLst>
                                    <p:cond delay="0"/>
                                  </p:stCondLst>
                                  <p:childTnLst>
                                    <p:set>
                                      <p:cBhvr>
                                        <p:cTn id="230" dur="1" fill="hold">
                                          <p:stCondLst>
                                            <p:cond delay="0"/>
                                          </p:stCondLst>
                                        </p:cTn>
                                        <p:tgtEl>
                                          <p:spTgt spid="192">
                                            <p:txEl>
                                              <p:pRg st="4" end="4"/>
                                            </p:txEl>
                                          </p:spTgt>
                                        </p:tgtEl>
                                        <p:attrNameLst>
                                          <p:attrName>style.visibility</p:attrName>
                                        </p:attrNameLst>
                                      </p:cBhvr>
                                      <p:to>
                                        <p:strVal val="visible"/>
                                      </p:to>
                                    </p:set>
                                  </p:childTnLst>
                                </p:cTn>
                              </p:par>
                              <p:par>
                                <p:cTn id="231" nodeType="withEffect" fill="hold" presetClass="entr" presetID="1">
                                  <p:stCondLst>
                                    <p:cond delay="0"/>
                                  </p:stCondLst>
                                  <p:childTnLst>
                                    <p:set>
                                      <p:cBhvr>
                                        <p:cTn id="232" dur="1" fill="hold">
                                          <p:stCondLst>
                                            <p:cond delay="0"/>
                                          </p:stCondLst>
                                        </p:cTn>
                                        <p:tgtEl>
                                          <p:spTgt spid="192">
                                            <p:txEl>
                                              <p:pRg st="5" end="5"/>
                                            </p:txEl>
                                          </p:spTgt>
                                        </p:tgtEl>
                                        <p:attrNameLst>
                                          <p:attrName>style.visibility</p:attrName>
                                        </p:attrNameLst>
                                      </p:cBhvr>
                                      <p:to>
                                        <p:strVal val="visible"/>
                                      </p:to>
                                    </p:set>
                                  </p:childTnLst>
                                </p:cTn>
                              </p:par>
                              <p:par>
                                <p:cTn id="233" nodeType="withEffect" fill="hold" presetClass="entr" presetID="1">
                                  <p:stCondLst>
                                    <p:cond delay="0"/>
                                  </p:stCondLst>
                                  <p:childTnLst>
                                    <p:set>
                                      <p:cBhvr>
                                        <p:cTn id="234" dur="1" fill="hold">
                                          <p:stCondLst>
                                            <p:cond delay="0"/>
                                          </p:stCondLst>
                                        </p:cTn>
                                        <p:tgtEl>
                                          <p:spTgt spid="192">
                                            <p:txEl>
                                              <p:pRg st="6" end="6"/>
                                            </p:txEl>
                                          </p:spTgt>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Double-ended Queue (Deque)</a:t>
            </a:r>
            <a:endParaRPr b="0" lang="en-US" sz="4400" spc="-1" strike="noStrike">
              <a:latin typeface="Arial"/>
            </a:endParaRPr>
          </a:p>
        </p:txBody>
      </p:sp>
      <p:sp>
        <p:nvSpPr>
          <p:cNvPr id="194" name="CustomShape 2"/>
          <p:cNvSpPr/>
          <p:nvPr/>
        </p:nvSpPr>
        <p:spPr>
          <a:xfrm>
            <a:off x="129852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Example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792d26"/>
                </a:solidFill>
                <a:latin typeface="Garamond"/>
              </a:rPr>
              <a:t>#include &lt;bits/stdc++.h&gt;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002060"/>
                </a:solidFill>
                <a:latin typeface="Garamond"/>
              </a:rPr>
              <a:t>int</a:t>
            </a:r>
            <a:r>
              <a:rPr b="0" lang="en-US" sz="2400" spc="-1" strike="noStrike">
                <a:solidFill>
                  <a:srgbClr val="262626"/>
                </a:solidFill>
                <a:latin typeface="Garamond"/>
              </a:rPr>
              <a:t> main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std::</a:t>
            </a:r>
            <a:r>
              <a:rPr b="0" lang="en-US" sz="2400" spc="-1" strike="noStrike">
                <a:solidFill>
                  <a:srgbClr val="262626"/>
                </a:solidFill>
                <a:latin typeface="Garamond"/>
              </a:rPr>
              <a:t>queue&lt;</a:t>
            </a:r>
            <a:r>
              <a:rPr b="1" lang="en-US" sz="2400" spc="-1" strike="noStrike">
                <a:solidFill>
                  <a:srgbClr val="002060"/>
                </a:solidFill>
                <a:latin typeface="Garamond"/>
              </a:rPr>
              <a:t>int</a:t>
            </a:r>
            <a:r>
              <a:rPr b="0" lang="en-US" sz="2400" spc="-1" strike="noStrike">
                <a:solidFill>
                  <a:srgbClr val="262626"/>
                </a:solidFill>
                <a:latin typeface="Garamond"/>
              </a:rPr>
              <a:t>&gt; myqueue;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1" lang="en-US" sz="2400" spc="-1" strike="noStrike">
                <a:solidFill>
                  <a:srgbClr val="002060"/>
                </a:solidFill>
                <a:latin typeface="Garamond"/>
              </a:rPr>
              <a:t>int</a:t>
            </a:r>
            <a:r>
              <a:rPr b="0" lang="en-US" sz="2400" spc="-1" strike="noStrike">
                <a:solidFill>
                  <a:srgbClr val="262626"/>
                </a:solidFill>
                <a:latin typeface="Garamond"/>
              </a:rPr>
              <a:t> myint;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1" lang="en-US" sz="2400" spc="-1" strike="noStrike">
                <a:solidFill>
                  <a:srgbClr val="002060"/>
                </a:solidFill>
                <a:latin typeface="Garamond"/>
              </a:rPr>
              <a:t>do</a:t>
            </a:r>
            <a:r>
              <a:rPr b="0" lang="en-US" sz="2400" spc="-1" strike="noStrike">
                <a:solidFill>
                  <a:srgbClr val="262626"/>
                </a:solidFill>
                <a:latin typeface="Garamond"/>
              </a:rPr>
              <a: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std::cin </a:t>
            </a:r>
            <a:r>
              <a:rPr b="0" lang="en-US" sz="2400" spc="-1" strike="noStrike">
                <a:solidFill>
                  <a:srgbClr val="262626"/>
                </a:solidFill>
                <a:latin typeface="Garamond"/>
              </a:rPr>
              <a:t>&gt;&gt; myint;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myqueue.push (myint);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 </a:t>
            </a:r>
            <a:r>
              <a:rPr b="1" lang="en-US" sz="2400" spc="-1" strike="noStrike">
                <a:solidFill>
                  <a:srgbClr val="002060"/>
                </a:solidFill>
                <a:latin typeface="Garamond"/>
              </a:rPr>
              <a:t>while</a:t>
            </a:r>
            <a:r>
              <a:rPr b="0" lang="en-US" sz="2400" spc="-1" strike="noStrike">
                <a:solidFill>
                  <a:srgbClr val="262626"/>
                </a:solidFill>
                <a:latin typeface="Garamond"/>
              </a:rPr>
              <a:t> (myint);</a:t>
            </a:r>
            <a:endParaRPr b="0" lang="en-US" sz="2400" spc="-1" strike="noStrike">
              <a:latin typeface="Arial"/>
            </a:endParaRPr>
          </a:p>
        </p:txBody>
      </p:sp>
      <p:sp>
        <p:nvSpPr>
          <p:cNvPr id="195" name="CustomShape 3"/>
          <p:cNvSpPr/>
          <p:nvPr/>
        </p:nvSpPr>
        <p:spPr>
          <a:xfrm>
            <a:off x="618120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1" lang="en-US" sz="2400" spc="-1" strike="noStrike">
                <a:solidFill>
                  <a:srgbClr val="002060"/>
                </a:solidFill>
                <a:latin typeface="Garamond"/>
              </a:rPr>
              <a:t>while</a:t>
            </a:r>
            <a:r>
              <a:rPr b="0" lang="en-US" sz="2400" spc="-1" strike="noStrike">
                <a:solidFill>
                  <a:srgbClr val="262626"/>
                </a:solidFill>
                <a:latin typeface="Garamond"/>
              </a:rPr>
              <a:t> (!myqueue.empty()){</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 </a:t>
            </a:r>
            <a:r>
              <a:rPr b="0" lang="en-US" sz="2400" spc="-1" strike="noStrike">
                <a:solidFill>
                  <a:srgbClr val="00b050"/>
                </a:solidFill>
                <a:latin typeface="Garamond"/>
              </a:rPr>
              <a:t>std::cout </a:t>
            </a:r>
            <a:r>
              <a:rPr b="0" lang="en-US" sz="2400" spc="-1" strike="noStrike">
                <a:solidFill>
                  <a:srgbClr val="262626"/>
                </a:solidFill>
                <a:latin typeface="Garamond"/>
              </a:rPr>
              <a:t>&lt;&lt; ' ' &lt;&lt; myqueue.front();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myqueue.pop();</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t>
            </a:r>
            <a:endParaRPr b="0" lang="en-US" sz="2400" spc="-1" strike="noStrike">
              <a:latin typeface="Arial"/>
            </a:endParaRPr>
          </a:p>
        </p:txBody>
      </p:sp>
    </p:spTree>
  </p:cSld>
  <p:timing>
    <p:tnLst>
      <p:par>
        <p:cTn id="235" dur="indefinite" restart="never" nodeType="tmRoot">
          <p:childTnLst>
            <p:seq>
              <p:cTn id="236"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Double-ended Queue (Deque)</a:t>
            </a:r>
            <a:endParaRPr b="0" lang="en-US" sz="4400" spc="-1" strike="noStrike">
              <a:latin typeface="Arial"/>
            </a:endParaRPr>
          </a:p>
        </p:txBody>
      </p:sp>
      <p:sp>
        <p:nvSpPr>
          <p:cNvPr id="197"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i="1" lang="en-US" sz="2400" spc="-1" strike="noStrike">
                <a:solidFill>
                  <a:srgbClr val="262626"/>
                </a:solidFill>
                <a:latin typeface="Garamond"/>
              </a:rPr>
              <a:t>// queue::front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511e19"/>
                </a:solidFill>
                <a:latin typeface="Garamond"/>
              </a:rPr>
              <a:t>#include &lt;bits/stdc++.h&gt;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002060"/>
                </a:solidFill>
                <a:latin typeface="Garamond"/>
              </a:rPr>
              <a:t>int</a:t>
            </a:r>
            <a:r>
              <a:rPr b="0" lang="en-US" sz="2400" spc="-1" strike="noStrike">
                <a:solidFill>
                  <a:srgbClr val="262626"/>
                </a:solidFill>
                <a:latin typeface="Garamond"/>
              </a:rPr>
              <a:t> main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00b050"/>
                </a:solidFill>
                <a:latin typeface="Garamond"/>
              </a:rPr>
              <a:t>  </a:t>
            </a:r>
            <a:r>
              <a:rPr b="0" lang="en-US" sz="2400" spc="-1" strike="noStrike">
                <a:solidFill>
                  <a:srgbClr val="00b050"/>
                </a:solidFill>
                <a:latin typeface="Garamond"/>
              </a:rPr>
              <a:t>std::</a:t>
            </a:r>
            <a:r>
              <a:rPr b="0" lang="en-US" sz="2400" spc="-1" strike="noStrike">
                <a:solidFill>
                  <a:srgbClr val="262626"/>
                </a:solidFill>
                <a:latin typeface="Garamond"/>
              </a:rPr>
              <a:t>queue&lt;</a:t>
            </a:r>
            <a:r>
              <a:rPr b="1" lang="en-US" sz="2400" spc="-1" strike="noStrike">
                <a:solidFill>
                  <a:srgbClr val="002060"/>
                </a:solidFill>
                <a:latin typeface="Garamond"/>
              </a:rPr>
              <a:t>int</a:t>
            </a:r>
            <a:r>
              <a:rPr b="0" lang="en-US" sz="2400" spc="-1" strike="noStrike">
                <a:solidFill>
                  <a:srgbClr val="262626"/>
                </a:solidFill>
                <a:latin typeface="Garamond"/>
              </a:rPr>
              <a:t>&gt; myqueue;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myqueue.push(77);</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myqueue.push(16);</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myqueue.front() -= myqueue.back();    </a:t>
            </a:r>
            <a:r>
              <a:rPr b="0" i="1" lang="en-US" sz="2400" spc="-1" strike="noStrike">
                <a:solidFill>
                  <a:srgbClr val="262626"/>
                </a:solidFill>
                <a:latin typeface="Garamond"/>
              </a:rPr>
              <a:t>// 77-16=61</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std::cout &lt;&lt; "myqueue.front() is now " &lt;&lt; myqueue.front() &lt;&lt; '\n';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t>
            </a:r>
            <a:endParaRPr b="0" lang="en-US" sz="2400" spc="-1" strike="noStrike">
              <a:latin typeface="Arial"/>
            </a:endParaRPr>
          </a:p>
        </p:txBody>
      </p:sp>
    </p:spTree>
  </p:cSld>
  <p:timing>
    <p:tnLst>
      <p:par>
        <p:cTn id="237" dur="indefinite" restart="never" nodeType="tmRoot">
          <p:childTnLst>
            <p:seq>
              <p:cTn id="238"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Double-ended Queue (Deque)</a:t>
            </a:r>
            <a:endParaRPr b="0" lang="en-US" sz="4400" spc="-1" strike="noStrike">
              <a:latin typeface="Arial"/>
            </a:endParaRPr>
          </a:p>
        </p:txBody>
      </p:sp>
      <p:sp>
        <p:nvSpPr>
          <p:cNvPr id="199"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i="1" lang="en-US" sz="2400" spc="-1" strike="noStrike">
                <a:solidFill>
                  <a:srgbClr val="262626"/>
                </a:solidFill>
                <a:latin typeface="Garamond"/>
              </a:rPr>
              <a:t>// queue::back</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511e19"/>
                </a:solidFill>
                <a:latin typeface="Garamond"/>
              </a:rPr>
              <a:t>#include &lt;bits/stdc++.h&gt;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002060"/>
                </a:solidFill>
                <a:latin typeface="Garamond"/>
              </a:rPr>
              <a:t>int</a:t>
            </a:r>
            <a:r>
              <a:rPr b="0" lang="en-US" sz="2400" spc="-1" strike="noStrike">
                <a:solidFill>
                  <a:srgbClr val="262626"/>
                </a:solidFill>
                <a:latin typeface="Garamond"/>
              </a:rPr>
              <a:t> main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00b050"/>
                </a:solidFill>
                <a:latin typeface="Garamond"/>
              </a:rPr>
              <a:t>  </a:t>
            </a:r>
            <a:r>
              <a:rPr b="0" lang="en-US" sz="2400" spc="-1" strike="noStrike">
                <a:solidFill>
                  <a:srgbClr val="00b050"/>
                </a:solidFill>
                <a:latin typeface="Garamond"/>
              </a:rPr>
              <a:t>std::</a:t>
            </a:r>
            <a:r>
              <a:rPr b="0" lang="en-US" sz="2400" spc="-1" strike="noStrike">
                <a:solidFill>
                  <a:srgbClr val="262626"/>
                </a:solidFill>
                <a:latin typeface="Garamond"/>
              </a:rPr>
              <a:t>queue&lt;</a:t>
            </a:r>
            <a:r>
              <a:rPr b="1" lang="en-US" sz="2400" spc="-1" strike="noStrike">
                <a:solidFill>
                  <a:srgbClr val="002060"/>
                </a:solidFill>
                <a:latin typeface="Garamond"/>
              </a:rPr>
              <a:t>int</a:t>
            </a:r>
            <a:r>
              <a:rPr b="0" lang="en-US" sz="2400" spc="-1" strike="noStrike">
                <a:solidFill>
                  <a:srgbClr val="262626"/>
                </a:solidFill>
                <a:latin typeface="Garamond"/>
              </a:rPr>
              <a:t>&gt; myqueue;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myqueue.push(77);</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myqueue.push(16);</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myqueue. back() -= myqueue.front();    </a:t>
            </a:r>
            <a:r>
              <a:rPr b="0" i="1" lang="en-US" sz="2400" spc="-1" strike="noStrike">
                <a:solidFill>
                  <a:srgbClr val="262626"/>
                </a:solidFill>
                <a:latin typeface="Garamond"/>
              </a:rPr>
              <a:t>// 77-16=61</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std::cout &lt;&lt; "myqueue. back() is now " &lt;&lt; myqueue. back() &lt;&lt; '\n';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t>
            </a:r>
            <a:endParaRPr b="0" lang="en-US" sz="2400" spc="-1" strike="noStrike">
              <a:latin typeface="Arial"/>
            </a:endParaRPr>
          </a:p>
        </p:txBody>
      </p:sp>
    </p:spTree>
  </p:cSld>
  <p:timing>
    <p:tnLst>
      <p:par>
        <p:cTn id="239" dur="indefinite" restart="never" nodeType="tmRoot">
          <p:childTnLst>
            <p:seq>
              <p:cTn id="240"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Sample Problem</a:t>
            </a:r>
            <a:endParaRPr b="0" lang="en-US" sz="4400" spc="-1" strike="noStrike">
              <a:latin typeface="Arial"/>
            </a:endParaRPr>
          </a:p>
        </p:txBody>
      </p:sp>
      <p:sp>
        <p:nvSpPr>
          <p:cNvPr id="201" name="CustomShape 2"/>
          <p:cNvSpPr/>
          <p:nvPr/>
        </p:nvSpPr>
        <p:spPr>
          <a:xfrm>
            <a:off x="129852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1. Problem</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Given n integers, find the maximum number.</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Solution:</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
        <p:nvSpPr>
          <p:cNvPr id="202" name="CustomShape 3"/>
          <p:cNvSpPr/>
          <p:nvPr/>
        </p:nvSpPr>
        <p:spPr>
          <a:xfrm>
            <a:off x="618120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792d26"/>
                </a:solidFill>
                <a:latin typeface="Garamond"/>
              </a:rPr>
              <a:t>#include &lt;iostream&gt;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792d26"/>
                </a:solidFill>
                <a:latin typeface="Garamond"/>
              </a:rPr>
              <a:t>using namespace std;</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002060"/>
                </a:solidFill>
                <a:latin typeface="Garamond"/>
              </a:rPr>
              <a:t>int</a:t>
            </a:r>
            <a:r>
              <a:rPr b="0" lang="en-US" sz="2400" spc="-1" strike="noStrike">
                <a:solidFill>
                  <a:srgbClr val="262626"/>
                </a:solidFill>
                <a:latin typeface="Garamond"/>
              </a:rPr>
              <a:t> main()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1" lang="en-US" sz="2400" spc="-1" strike="noStrike">
                <a:solidFill>
                  <a:srgbClr val="002060"/>
                </a:solidFill>
                <a:latin typeface="Garamond"/>
              </a:rPr>
              <a:t>int</a:t>
            </a:r>
            <a:r>
              <a:rPr b="0" lang="en-US" sz="2400" spc="-1" strike="noStrike">
                <a:solidFill>
                  <a:srgbClr val="262626"/>
                </a:solidFill>
                <a:latin typeface="Garamond"/>
              </a:rPr>
              <a:t> n; </a:t>
            </a:r>
            <a:r>
              <a:rPr b="0" lang="en-US" sz="2400" spc="-1" strike="noStrike">
                <a:solidFill>
                  <a:srgbClr val="00b050"/>
                </a:solidFill>
                <a:latin typeface="Garamond"/>
              </a:rPr>
              <a:t> cin</a:t>
            </a:r>
            <a:r>
              <a:rPr b="0" lang="en-US" sz="2400" spc="-1" strike="noStrike">
                <a:solidFill>
                  <a:srgbClr val="262626"/>
                </a:solidFill>
                <a:latin typeface="Garamond"/>
              </a:rPr>
              <a:t>&gt;&gt;n;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1" lang="en-US" sz="2400" spc="-1" strike="noStrike">
                <a:solidFill>
                  <a:srgbClr val="002060"/>
                </a:solidFill>
                <a:latin typeface="Garamond"/>
              </a:rPr>
              <a:t>int</a:t>
            </a:r>
            <a:r>
              <a:rPr b="0" lang="en-US" sz="2400" spc="-1" strike="noStrike">
                <a:solidFill>
                  <a:srgbClr val="262626"/>
                </a:solidFill>
                <a:latin typeface="Garamond"/>
              </a:rPr>
              <a:t> a[n+5];</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c00000"/>
                </a:solidFill>
                <a:latin typeface="Garamond"/>
              </a:rPr>
              <a:t>for</a:t>
            </a:r>
            <a:r>
              <a:rPr b="0" lang="en-US" sz="2400" spc="-1" strike="noStrike">
                <a:solidFill>
                  <a:srgbClr val="262626"/>
                </a:solidFill>
                <a:latin typeface="Garamond"/>
              </a:rPr>
              <a:t>(</a:t>
            </a:r>
            <a:r>
              <a:rPr b="1" lang="en-US" sz="2400" spc="-1" strike="noStrike">
                <a:solidFill>
                  <a:srgbClr val="002060"/>
                </a:solidFill>
                <a:latin typeface="Garamond"/>
              </a:rPr>
              <a:t>int</a:t>
            </a:r>
            <a:r>
              <a:rPr b="0" lang="en-US" sz="2400" spc="-1" strike="noStrike">
                <a:solidFill>
                  <a:srgbClr val="262626"/>
                </a:solidFill>
                <a:latin typeface="Garamond"/>
              </a:rPr>
              <a:t> i=0; i&lt;n; i++) </a:t>
            </a:r>
            <a:r>
              <a:rPr b="0" lang="en-US" sz="2400" spc="-1" strike="noStrike">
                <a:solidFill>
                  <a:srgbClr val="00b050"/>
                </a:solidFill>
                <a:latin typeface="Garamond"/>
              </a:rPr>
              <a:t>cin</a:t>
            </a:r>
            <a:r>
              <a:rPr b="0" lang="en-US" sz="2400" spc="-1" strike="noStrike">
                <a:solidFill>
                  <a:srgbClr val="262626"/>
                </a:solidFill>
                <a:latin typeface="Garamond"/>
              </a:rPr>
              <a:t>&gt;&gt;a[i];</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sort</a:t>
            </a:r>
            <a:r>
              <a:rPr b="0" lang="en-US" sz="2400" spc="-1" strike="noStrike">
                <a:solidFill>
                  <a:srgbClr val="262626"/>
                </a:solidFill>
                <a:latin typeface="Garamond"/>
              </a:rPr>
              <a:t>(a,a+n);  </a:t>
            </a:r>
            <a:r>
              <a:rPr b="0" lang="en-US" sz="2400" spc="-1" strike="noStrike">
                <a:solidFill>
                  <a:srgbClr val="00b050"/>
                </a:solidFill>
                <a:latin typeface="Garamond"/>
              </a:rPr>
              <a:t>cout</a:t>
            </a:r>
            <a:r>
              <a:rPr b="0" lang="en-US" sz="2400" spc="-1" strike="noStrike">
                <a:solidFill>
                  <a:srgbClr val="262626"/>
                </a:solidFill>
                <a:latin typeface="Garamond"/>
              </a:rPr>
              <a:t>&lt;&lt;a[n-1];</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endParaRPr b="0" lang="en-US" sz="2400" spc="-1" strike="noStrike">
              <a:latin typeface="Arial"/>
            </a:endParaRPr>
          </a:p>
        </p:txBody>
      </p:sp>
    </p:spTree>
  </p:cSld>
  <p:timing>
    <p:tnLst>
      <p:par>
        <p:cTn id="241" dur="indefinite" restart="never" nodeType="tmRoot">
          <p:childTnLst>
            <p:seq>
              <p:cTn id="242" dur="indefinite" nodeType="mainSeq">
                <p:childTnLst>
                  <p:par>
                    <p:cTn id="243" fill="hold">
                      <p:stCondLst>
                        <p:cond delay="indefinite"/>
                      </p:stCondLst>
                      <p:childTnLst>
                        <p:par>
                          <p:cTn id="244" fill="hold">
                            <p:stCondLst>
                              <p:cond delay="0"/>
                            </p:stCondLst>
                            <p:childTnLst>
                              <p:par>
                                <p:cTn id="245" nodeType="clickEffect" fill="hold" presetClass="entr" presetID="2" presetSubtype="4">
                                  <p:stCondLst>
                                    <p:cond delay="0"/>
                                  </p:stCondLst>
                                  <p:childTnLst>
                                    <p:set>
                                      <p:cBhvr>
                                        <p:cTn id="246" dur="1" fill="hold">
                                          <p:stCondLst>
                                            <p:cond delay="0"/>
                                          </p:stCondLst>
                                        </p:cTn>
                                        <p:tgtEl>
                                          <p:spTgt spid="202">
                                            <p:txEl>
                                              <p:pRg st="0" end="0"/>
                                            </p:txEl>
                                          </p:spTgt>
                                        </p:tgtEl>
                                        <p:attrNameLst>
                                          <p:attrName>style.visibility</p:attrName>
                                        </p:attrNameLst>
                                      </p:cBhvr>
                                      <p:to>
                                        <p:strVal val="visible"/>
                                      </p:to>
                                    </p:set>
                                    <p:anim calcmode="lin" valueType="num">
                                      <p:cBhvr additive="repl">
                                        <p:cTn id="247" dur="500" fill="hold"/>
                                        <p:tgtEl>
                                          <p:spTgt spid="202">
                                            <p:txEl>
                                              <p:pRg st="0" end="0"/>
                                            </p:txEl>
                                          </p:spTgt>
                                        </p:tgtEl>
                                        <p:attrNameLst>
                                          <p:attrName>ppt_x</p:attrName>
                                        </p:attrNameLst>
                                      </p:cBhvr>
                                      <p:tavLst>
                                        <p:tav tm="0">
                                          <p:val>
                                            <p:strVal val="#ppt_x"/>
                                          </p:val>
                                        </p:tav>
                                        <p:tav tm="100000">
                                          <p:val>
                                            <p:strVal val="#ppt_x"/>
                                          </p:val>
                                        </p:tav>
                                      </p:tavLst>
                                    </p:anim>
                                    <p:anim calcmode="lin" valueType="num">
                                      <p:cBhvr additive="repl">
                                        <p:cTn id="248" dur="500" fill="hold"/>
                                        <p:tgtEl>
                                          <p:spTgt spid="202">
                                            <p:txEl>
                                              <p:pRg st="0" end="0"/>
                                            </p:txEl>
                                          </p:spTgt>
                                        </p:tgtEl>
                                        <p:attrNameLst>
                                          <p:attrName>ppt_y</p:attrName>
                                        </p:attrNameLst>
                                      </p:cBhvr>
                                      <p:tavLst>
                                        <p:tav tm="0">
                                          <p:val>
                                            <p:strVal val="1+#ppt_h/2"/>
                                          </p:val>
                                        </p:tav>
                                        <p:tav tm="100000">
                                          <p:val>
                                            <p:strVal val="#ppt_y"/>
                                          </p:val>
                                        </p:tav>
                                      </p:tavLst>
                                    </p:anim>
                                  </p:childTnLst>
                                </p:cTn>
                              </p:par>
                              <p:par>
                                <p:cTn id="249" nodeType="withEffect" fill="hold" presetClass="entr" presetID="2" presetSubtype="4">
                                  <p:stCondLst>
                                    <p:cond delay="0"/>
                                  </p:stCondLst>
                                  <p:childTnLst>
                                    <p:set>
                                      <p:cBhvr>
                                        <p:cTn id="250" dur="1" fill="hold">
                                          <p:stCondLst>
                                            <p:cond delay="0"/>
                                          </p:stCondLst>
                                        </p:cTn>
                                        <p:tgtEl>
                                          <p:spTgt spid="202">
                                            <p:txEl>
                                              <p:pRg st="1" end="1"/>
                                            </p:txEl>
                                          </p:spTgt>
                                        </p:tgtEl>
                                        <p:attrNameLst>
                                          <p:attrName>style.visibility</p:attrName>
                                        </p:attrNameLst>
                                      </p:cBhvr>
                                      <p:to>
                                        <p:strVal val="visible"/>
                                      </p:to>
                                    </p:set>
                                    <p:anim calcmode="lin" valueType="num">
                                      <p:cBhvr additive="repl">
                                        <p:cTn id="251" dur="500" fill="hold"/>
                                        <p:tgtEl>
                                          <p:spTgt spid="202">
                                            <p:txEl>
                                              <p:pRg st="1" end="1"/>
                                            </p:txEl>
                                          </p:spTgt>
                                        </p:tgtEl>
                                        <p:attrNameLst>
                                          <p:attrName>ppt_x</p:attrName>
                                        </p:attrNameLst>
                                      </p:cBhvr>
                                      <p:tavLst>
                                        <p:tav tm="0">
                                          <p:val>
                                            <p:strVal val="#ppt_x"/>
                                          </p:val>
                                        </p:tav>
                                        <p:tav tm="100000">
                                          <p:val>
                                            <p:strVal val="#ppt_x"/>
                                          </p:val>
                                        </p:tav>
                                      </p:tavLst>
                                    </p:anim>
                                    <p:anim calcmode="lin" valueType="num">
                                      <p:cBhvr additive="repl">
                                        <p:cTn id="252" dur="500" fill="hold"/>
                                        <p:tgtEl>
                                          <p:spTgt spid="202">
                                            <p:txEl>
                                              <p:pRg st="1" end="1"/>
                                            </p:txEl>
                                          </p:spTgt>
                                        </p:tgtEl>
                                        <p:attrNameLst>
                                          <p:attrName>ppt_y</p:attrName>
                                        </p:attrNameLst>
                                      </p:cBhvr>
                                      <p:tavLst>
                                        <p:tav tm="0">
                                          <p:val>
                                            <p:strVal val="1+#ppt_h/2"/>
                                          </p:val>
                                        </p:tav>
                                        <p:tav tm="100000">
                                          <p:val>
                                            <p:strVal val="#ppt_y"/>
                                          </p:val>
                                        </p:tav>
                                      </p:tavLst>
                                    </p:anim>
                                  </p:childTnLst>
                                </p:cTn>
                              </p:par>
                              <p:par>
                                <p:cTn id="253" nodeType="withEffect" fill="hold" presetClass="entr" presetID="2" presetSubtype="4">
                                  <p:stCondLst>
                                    <p:cond delay="0"/>
                                  </p:stCondLst>
                                  <p:childTnLst>
                                    <p:set>
                                      <p:cBhvr>
                                        <p:cTn id="254" dur="1" fill="hold">
                                          <p:stCondLst>
                                            <p:cond delay="0"/>
                                          </p:stCondLst>
                                        </p:cTn>
                                        <p:tgtEl>
                                          <p:spTgt spid="202">
                                            <p:txEl>
                                              <p:pRg st="2" end="2"/>
                                            </p:txEl>
                                          </p:spTgt>
                                        </p:tgtEl>
                                        <p:attrNameLst>
                                          <p:attrName>style.visibility</p:attrName>
                                        </p:attrNameLst>
                                      </p:cBhvr>
                                      <p:to>
                                        <p:strVal val="visible"/>
                                      </p:to>
                                    </p:set>
                                    <p:anim calcmode="lin" valueType="num">
                                      <p:cBhvr additive="repl">
                                        <p:cTn id="255" dur="500" fill="hold"/>
                                        <p:tgtEl>
                                          <p:spTgt spid="202">
                                            <p:txEl>
                                              <p:pRg st="2" end="2"/>
                                            </p:txEl>
                                          </p:spTgt>
                                        </p:tgtEl>
                                        <p:attrNameLst>
                                          <p:attrName>ppt_x</p:attrName>
                                        </p:attrNameLst>
                                      </p:cBhvr>
                                      <p:tavLst>
                                        <p:tav tm="0">
                                          <p:val>
                                            <p:strVal val="#ppt_x"/>
                                          </p:val>
                                        </p:tav>
                                        <p:tav tm="100000">
                                          <p:val>
                                            <p:strVal val="#ppt_x"/>
                                          </p:val>
                                        </p:tav>
                                      </p:tavLst>
                                    </p:anim>
                                    <p:anim calcmode="lin" valueType="num">
                                      <p:cBhvr additive="repl">
                                        <p:cTn id="256" dur="500" fill="hold"/>
                                        <p:tgtEl>
                                          <p:spTgt spid="202">
                                            <p:txEl>
                                              <p:pRg st="2" end="2"/>
                                            </p:txEl>
                                          </p:spTgt>
                                        </p:tgtEl>
                                        <p:attrNameLst>
                                          <p:attrName>ppt_y</p:attrName>
                                        </p:attrNameLst>
                                      </p:cBhvr>
                                      <p:tavLst>
                                        <p:tav tm="0">
                                          <p:val>
                                            <p:strVal val="1+#ppt_h/2"/>
                                          </p:val>
                                        </p:tav>
                                        <p:tav tm="100000">
                                          <p:val>
                                            <p:strVal val="#ppt_y"/>
                                          </p:val>
                                        </p:tav>
                                      </p:tavLst>
                                    </p:anim>
                                  </p:childTnLst>
                                </p:cTn>
                              </p:par>
                              <p:par>
                                <p:cTn id="257" nodeType="withEffect" fill="hold" presetClass="entr" presetID="2" presetSubtype="4">
                                  <p:stCondLst>
                                    <p:cond delay="0"/>
                                  </p:stCondLst>
                                  <p:childTnLst>
                                    <p:set>
                                      <p:cBhvr>
                                        <p:cTn id="258" dur="1" fill="hold">
                                          <p:stCondLst>
                                            <p:cond delay="0"/>
                                          </p:stCondLst>
                                        </p:cTn>
                                        <p:tgtEl>
                                          <p:spTgt spid="202">
                                            <p:txEl>
                                              <p:pRg st="3" end="3"/>
                                            </p:txEl>
                                          </p:spTgt>
                                        </p:tgtEl>
                                        <p:attrNameLst>
                                          <p:attrName>style.visibility</p:attrName>
                                        </p:attrNameLst>
                                      </p:cBhvr>
                                      <p:to>
                                        <p:strVal val="visible"/>
                                      </p:to>
                                    </p:set>
                                    <p:anim calcmode="lin" valueType="num">
                                      <p:cBhvr additive="repl">
                                        <p:cTn id="259" dur="500" fill="hold"/>
                                        <p:tgtEl>
                                          <p:spTgt spid="202">
                                            <p:txEl>
                                              <p:pRg st="3" end="3"/>
                                            </p:txEl>
                                          </p:spTgt>
                                        </p:tgtEl>
                                        <p:attrNameLst>
                                          <p:attrName>ppt_x</p:attrName>
                                        </p:attrNameLst>
                                      </p:cBhvr>
                                      <p:tavLst>
                                        <p:tav tm="0">
                                          <p:val>
                                            <p:strVal val="#ppt_x"/>
                                          </p:val>
                                        </p:tav>
                                        <p:tav tm="100000">
                                          <p:val>
                                            <p:strVal val="#ppt_x"/>
                                          </p:val>
                                        </p:tav>
                                      </p:tavLst>
                                    </p:anim>
                                    <p:anim calcmode="lin" valueType="num">
                                      <p:cBhvr additive="repl">
                                        <p:cTn id="260" dur="500" fill="hold"/>
                                        <p:tgtEl>
                                          <p:spTgt spid="202">
                                            <p:txEl>
                                              <p:pRg st="3" end="3"/>
                                            </p:txEl>
                                          </p:spTgt>
                                        </p:tgtEl>
                                        <p:attrNameLst>
                                          <p:attrName>ppt_y</p:attrName>
                                        </p:attrNameLst>
                                      </p:cBhvr>
                                      <p:tavLst>
                                        <p:tav tm="0">
                                          <p:val>
                                            <p:strVal val="1+#ppt_h/2"/>
                                          </p:val>
                                        </p:tav>
                                        <p:tav tm="100000">
                                          <p:val>
                                            <p:strVal val="#ppt_y"/>
                                          </p:val>
                                        </p:tav>
                                      </p:tavLst>
                                    </p:anim>
                                  </p:childTnLst>
                                </p:cTn>
                              </p:par>
                              <p:par>
                                <p:cTn id="261" nodeType="withEffect" fill="hold" presetClass="entr" presetID="2" presetSubtype="4">
                                  <p:stCondLst>
                                    <p:cond delay="0"/>
                                  </p:stCondLst>
                                  <p:childTnLst>
                                    <p:set>
                                      <p:cBhvr>
                                        <p:cTn id="262" dur="1" fill="hold">
                                          <p:stCondLst>
                                            <p:cond delay="0"/>
                                          </p:stCondLst>
                                        </p:cTn>
                                        <p:tgtEl>
                                          <p:spTgt spid="202">
                                            <p:txEl>
                                              <p:pRg st="4" end="4"/>
                                            </p:txEl>
                                          </p:spTgt>
                                        </p:tgtEl>
                                        <p:attrNameLst>
                                          <p:attrName>style.visibility</p:attrName>
                                        </p:attrNameLst>
                                      </p:cBhvr>
                                      <p:to>
                                        <p:strVal val="visible"/>
                                      </p:to>
                                    </p:set>
                                    <p:anim calcmode="lin" valueType="num">
                                      <p:cBhvr additive="repl">
                                        <p:cTn id="263" dur="500" fill="hold"/>
                                        <p:tgtEl>
                                          <p:spTgt spid="202">
                                            <p:txEl>
                                              <p:pRg st="4" end="4"/>
                                            </p:txEl>
                                          </p:spTgt>
                                        </p:tgtEl>
                                        <p:attrNameLst>
                                          <p:attrName>ppt_x</p:attrName>
                                        </p:attrNameLst>
                                      </p:cBhvr>
                                      <p:tavLst>
                                        <p:tav tm="0">
                                          <p:val>
                                            <p:strVal val="#ppt_x"/>
                                          </p:val>
                                        </p:tav>
                                        <p:tav tm="100000">
                                          <p:val>
                                            <p:strVal val="#ppt_x"/>
                                          </p:val>
                                        </p:tav>
                                      </p:tavLst>
                                    </p:anim>
                                    <p:anim calcmode="lin" valueType="num">
                                      <p:cBhvr additive="repl">
                                        <p:cTn id="264" dur="500" fill="hold"/>
                                        <p:tgtEl>
                                          <p:spTgt spid="202">
                                            <p:txEl>
                                              <p:pRg st="4" end="4"/>
                                            </p:txEl>
                                          </p:spTgt>
                                        </p:tgtEl>
                                        <p:attrNameLst>
                                          <p:attrName>ppt_y</p:attrName>
                                        </p:attrNameLst>
                                      </p:cBhvr>
                                      <p:tavLst>
                                        <p:tav tm="0">
                                          <p:val>
                                            <p:strVal val="1+#ppt_h/2"/>
                                          </p:val>
                                        </p:tav>
                                        <p:tav tm="100000">
                                          <p:val>
                                            <p:strVal val="#ppt_y"/>
                                          </p:val>
                                        </p:tav>
                                      </p:tavLst>
                                    </p:anim>
                                  </p:childTnLst>
                                </p:cTn>
                              </p:par>
                              <p:par>
                                <p:cTn id="265" nodeType="withEffect" fill="hold" presetClass="entr" presetID="2" presetSubtype="4">
                                  <p:stCondLst>
                                    <p:cond delay="0"/>
                                  </p:stCondLst>
                                  <p:childTnLst>
                                    <p:set>
                                      <p:cBhvr>
                                        <p:cTn id="266" dur="1" fill="hold">
                                          <p:stCondLst>
                                            <p:cond delay="0"/>
                                          </p:stCondLst>
                                        </p:cTn>
                                        <p:tgtEl>
                                          <p:spTgt spid="202">
                                            <p:txEl>
                                              <p:pRg st="5" end="5"/>
                                            </p:txEl>
                                          </p:spTgt>
                                        </p:tgtEl>
                                        <p:attrNameLst>
                                          <p:attrName>style.visibility</p:attrName>
                                        </p:attrNameLst>
                                      </p:cBhvr>
                                      <p:to>
                                        <p:strVal val="visible"/>
                                      </p:to>
                                    </p:set>
                                    <p:anim calcmode="lin" valueType="num">
                                      <p:cBhvr additive="repl">
                                        <p:cTn id="267" dur="500" fill="hold"/>
                                        <p:tgtEl>
                                          <p:spTgt spid="202">
                                            <p:txEl>
                                              <p:pRg st="5" end="5"/>
                                            </p:txEl>
                                          </p:spTgt>
                                        </p:tgtEl>
                                        <p:attrNameLst>
                                          <p:attrName>ppt_x</p:attrName>
                                        </p:attrNameLst>
                                      </p:cBhvr>
                                      <p:tavLst>
                                        <p:tav tm="0">
                                          <p:val>
                                            <p:strVal val="#ppt_x"/>
                                          </p:val>
                                        </p:tav>
                                        <p:tav tm="100000">
                                          <p:val>
                                            <p:strVal val="#ppt_x"/>
                                          </p:val>
                                        </p:tav>
                                      </p:tavLst>
                                    </p:anim>
                                    <p:anim calcmode="lin" valueType="num">
                                      <p:cBhvr additive="repl">
                                        <p:cTn id="268" dur="500" fill="hold"/>
                                        <p:tgtEl>
                                          <p:spTgt spid="202">
                                            <p:txEl>
                                              <p:pRg st="5" end="5"/>
                                            </p:txEl>
                                          </p:spTgt>
                                        </p:tgtEl>
                                        <p:attrNameLst>
                                          <p:attrName>ppt_y</p:attrName>
                                        </p:attrNameLst>
                                      </p:cBhvr>
                                      <p:tavLst>
                                        <p:tav tm="0">
                                          <p:val>
                                            <p:strVal val="1+#ppt_h/2"/>
                                          </p:val>
                                        </p:tav>
                                        <p:tav tm="100000">
                                          <p:val>
                                            <p:strVal val="#ppt_y"/>
                                          </p:val>
                                        </p:tav>
                                      </p:tavLst>
                                    </p:anim>
                                  </p:childTnLst>
                                </p:cTn>
                              </p:par>
                              <p:par>
                                <p:cTn id="269" nodeType="withEffect" fill="hold" presetClass="entr" presetID="2" presetSubtype="4">
                                  <p:stCondLst>
                                    <p:cond delay="0"/>
                                  </p:stCondLst>
                                  <p:childTnLst>
                                    <p:set>
                                      <p:cBhvr>
                                        <p:cTn id="270" dur="1" fill="hold">
                                          <p:stCondLst>
                                            <p:cond delay="0"/>
                                          </p:stCondLst>
                                        </p:cTn>
                                        <p:tgtEl>
                                          <p:spTgt spid="202">
                                            <p:txEl>
                                              <p:pRg st="6" end="6"/>
                                            </p:txEl>
                                          </p:spTgt>
                                        </p:tgtEl>
                                        <p:attrNameLst>
                                          <p:attrName>style.visibility</p:attrName>
                                        </p:attrNameLst>
                                      </p:cBhvr>
                                      <p:to>
                                        <p:strVal val="visible"/>
                                      </p:to>
                                    </p:set>
                                    <p:anim calcmode="lin" valueType="num">
                                      <p:cBhvr additive="repl">
                                        <p:cTn id="271" dur="500" fill="hold"/>
                                        <p:tgtEl>
                                          <p:spTgt spid="202">
                                            <p:txEl>
                                              <p:pRg st="6" end="6"/>
                                            </p:txEl>
                                          </p:spTgt>
                                        </p:tgtEl>
                                        <p:attrNameLst>
                                          <p:attrName>ppt_x</p:attrName>
                                        </p:attrNameLst>
                                      </p:cBhvr>
                                      <p:tavLst>
                                        <p:tav tm="0">
                                          <p:val>
                                            <p:strVal val="#ppt_x"/>
                                          </p:val>
                                        </p:tav>
                                        <p:tav tm="100000">
                                          <p:val>
                                            <p:strVal val="#ppt_x"/>
                                          </p:val>
                                        </p:tav>
                                      </p:tavLst>
                                    </p:anim>
                                    <p:anim calcmode="lin" valueType="num">
                                      <p:cBhvr additive="repl">
                                        <p:cTn id="272" dur="500" fill="hold"/>
                                        <p:tgtEl>
                                          <p:spTgt spid="202">
                                            <p:txEl>
                                              <p:pRg st="6" end="6"/>
                                            </p:txEl>
                                          </p:spTgt>
                                        </p:tgtEl>
                                        <p:attrNameLst>
                                          <p:attrName>ppt_y</p:attrName>
                                        </p:attrNameLst>
                                      </p:cBhvr>
                                      <p:tavLst>
                                        <p:tav tm="0">
                                          <p:val>
                                            <p:strVal val="1+#ppt_h/2"/>
                                          </p:val>
                                        </p:tav>
                                        <p:tav tm="100000">
                                          <p:val>
                                            <p:strVal val="#ppt_y"/>
                                          </p:val>
                                        </p:tav>
                                      </p:tavLst>
                                    </p:anim>
                                  </p:childTnLst>
                                </p:cTn>
                              </p:par>
                              <p:par>
                                <p:cTn id="273" nodeType="withEffect" fill="hold" presetClass="entr" presetID="2" presetSubtype="4">
                                  <p:stCondLst>
                                    <p:cond delay="0"/>
                                  </p:stCondLst>
                                  <p:childTnLst>
                                    <p:set>
                                      <p:cBhvr>
                                        <p:cTn id="274" dur="1" fill="hold">
                                          <p:stCondLst>
                                            <p:cond delay="0"/>
                                          </p:stCondLst>
                                        </p:cTn>
                                        <p:tgtEl>
                                          <p:spTgt spid="202">
                                            <p:txEl>
                                              <p:pRg st="7" end="7"/>
                                            </p:txEl>
                                          </p:spTgt>
                                        </p:tgtEl>
                                        <p:attrNameLst>
                                          <p:attrName>style.visibility</p:attrName>
                                        </p:attrNameLst>
                                      </p:cBhvr>
                                      <p:to>
                                        <p:strVal val="visible"/>
                                      </p:to>
                                    </p:set>
                                    <p:anim calcmode="lin" valueType="num">
                                      <p:cBhvr additive="repl">
                                        <p:cTn id="275" dur="500" fill="hold"/>
                                        <p:tgtEl>
                                          <p:spTgt spid="202">
                                            <p:txEl>
                                              <p:pRg st="7" end="7"/>
                                            </p:txEl>
                                          </p:spTgt>
                                        </p:tgtEl>
                                        <p:attrNameLst>
                                          <p:attrName>ppt_x</p:attrName>
                                        </p:attrNameLst>
                                      </p:cBhvr>
                                      <p:tavLst>
                                        <p:tav tm="0">
                                          <p:val>
                                            <p:strVal val="#ppt_x"/>
                                          </p:val>
                                        </p:tav>
                                        <p:tav tm="100000">
                                          <p:val>
                                            <p:strVal val="#ppt_x"/>
                                          </p:val>
                                        </p:tav>
                                      </p:tavLst>
                                    </p:anim>
                                    <p:anim calcmode="lin" valueType="num">
                                      <p:cBhvr additive="repl">
                                        <p:cTn id="276" dur="500" fill="hold"/>
                                        <p:tgtEl>
                                          <p:spTgt spid="202">
                                            <p:txEl>
                                              <p:pRg st="7" end="7"/>
                                            </p:txEl>
                                          </p:spTgt>
                                        </p:tgtEl>
                                        <p:attrNameLst>
                                          <p:attrName>ppt_y</p:attrName>
                                        </p:attrNameLst>
                                      </p:cBhvr>
                                      <p:tavLst>
                                        <p:tav tm="0">
                                          <p:val>
                                            <p:strVal val="1+#ppt_h/2"/>
                                          </p:val>
                                        </p:tav>
                                        <p:tav tm="100000">
                                          <p:val>
                                            <p:strVal val="#ppt_y"/>
                                          </p:val>
                                        </p:tav>
                                      </p:tavLst>
                                    </p:anim>
                                  </p:childTnLst>
                                </p:cTn>
                              </p:par>
                              <p:par>
                                <p:cTn id="277" nodeType="withEffect" fill="hold" presetClass="entr" presetID="2" presetSubtype="4">
                                  <p:stCondLst>
                                    <p:cond delay="0"/>
                                  </p:stCondLst>
                                  <p:childTnLst>
                                    <p:set>
                                      <p:cBhvr>
                                        <p:cTn id="278" dur="1" fill="hold">
                                          <p:stCondLst>
                                            <p:cond delay="0"/>
                                          </p:stCondLst>
                                        </p:cTn>
                                        <p:tgtEl>
                                          <p:spTgt spid="202">
                                            <p:txEl>
                                              <p:pRg st="8" end="8"/>
                                            </p:txEl>
                                          </p:spTgt>
                                        </p:tgtEl>
                                        <p:attrNameLst>
                                          <p:attrName>style.visibility</p:attrName>
                                        </p:attrNameLst>
                                      </p:cBhvr>
                                      <p:to>
                                        <p:strVal val="visible"/>
                                      </p:to>
                                    </p:set>
                                    <p:anim calcmode="lin" valueType="num">
                                      <p:cBhvr additive="repl">
                                        <p:cTn id="279" dur="500" fill="hold"/>
                                        <p:tgtEl>
                                          <p:spTgt spid="202">
                                            <p:txEl>
                                              <p:pRg st="8" end="8"/>
                                            </p:txEl>
                                          </p:spTgt>
                                        </p:tgtEl>
                                        <p:attrNameLst>
                                          <p:attrName>ppt_x</p:attrName>
                                        </p:attrNameLst>
                                      </p:cBhvr>
                                      <p:tavLst>
                                        <p:tav tm="0">
                                          <p:val>
                                            <p:strVal val="#ppt_x"/>
                                          </p:val>
                                        </p:tav>
                                        <p:tav tm="100000">
                                          <p:val>
                                            <p:strVal val="#ppt_x"/>
                                          </p:val>
                                        </p:tav>
                                      </p:tavLst>
                                    </p:anim>
                                    <p:anim calcmode="lin" valueType="num">
                                      <p:cBhvr additive="repl">
                                        <p:cTn id="280" dur="500" fill="hold"/>
                                        <p:tgtEl>
                                          <p:spTgt spid="20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262626"/>
                </a:solidFill>
                <a:latin typeface="Garamond"/>
              </a:rPr>
              <a:t>Time Complexities</a:t>
            </a:r>
            <a:endParaRPr b="0" lang="en-US" sz="4400" spc="-1" strike="noStrike">
              <a:latin typeface="Arial"/>
            </a:endParaRPr>
          </a:p>
        </p:txBody>
      </p:sp>
      <p:pic>
        <p:nvPicPr>
          <p:cNvPr id="143" name="Content Placeholder 3" descr=""/>
          <p:cNvPicPr/>
          <p:nvPr/>
        </p:nvPicPr>
        <p:blipFill>
          <a:blip r:embed="rId1"/>
          <a:stretch/>
        </p:blipFill>
        <p:spPr>
          <a:xfrm>
            <a:off x="2070360" y="2557440"/>
            <a:ext cx="8050680" cy="3317040"/>
          </a:xfrm>
          <a:prstGeom prst="rect">
            <a:avLst/>
          </a:prstGeom>
          <a:ln>
            <a:noFill/>
          </a:ln>
        </p:spPr>
      </p:pic>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Sample Problem</a:t>
            </a:r>
            <a:endParaRPr b="0" lang="en-US" sz="4400" spc="-1" strike="noStrike">
              <a:latin typeface="Arial"/>
            </a:endParaRPr>
          </a:p>
        </p:txBody>
      </p:sp>
      <p:sp>
        <p:nvSpPr>
          <p:cNvPr id="204"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2. Everyone sits around in a circle, and each person is numbered in clockwise direction, from 1 to n. Person number 1 takes his life first. Afterwards, the k-th person from the last dead person in clockwise direction will die.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Example for n=10 and k=2</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Output : </a:t>
            </a:r>
            <a:r>
              <a:rPr b="1" lang="en-US" sz="2400" spc="-1" strike="noStrike">
                <a:solidFill>
                  <a:srgbClr val="262626"/>
                </a:solidFill>
                <a:latin typeface="Garamond"/>
              </a:rPr>
              <a:t>4</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Solution:</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281" dur="indefinite" restart="never" nodeType="tmRoot">
          <p:childTnLst>
            <p:seq>
              <p:cTn id="282"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Sample Problem</a:t>
            </a:r>
            <a:endParaRPr b="0" lang="en-US" sz="4400" spc="-1" strike="noStrike">
              <a:latin typeface="Arial"/>
            </a:endParaRPr>
          </a:p>
        </p:txBody>
      </p:sp>
      <p:sp>
        <p:nvSpPr>
          <p:cNvPr id="206" name="CustomShape 2"/>
          <p:cNvSpPr/>
          <p:nvPr/>
        </p:nvSpPr>
        <p:spPr>
          <a:xfrm>
            <a:off x="129852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511e19"/>
                </a:solidFill>
                <a:latin typeface="Garamond"/>
              </a:rPr>
              <a:t>#include &lt;bits/stdc++.h&gt;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511e19"/>
                </a:solidFill>
                <a:latin typeface="Garamond"/>
              </a:rPr>
              <a:t>using namespace std;</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queue&lt;</a:t>
            </a:r>
            <a:r>
              <a:rPr b="1" lang="en-US" sz="2400" spc="-1" strike="noStrike">
                <a:solidFill>
                  <a:srgbClr val="002060"/>
                </a:solidFill>
                <a:latin typeface="Garamond"/>
              </a:rPr>
              <a:t>int</a:t>
            </a:r>
            <a:r>
              <a:rPr b="1" lang="en-US" sz="2400" spc="-1" strike="noStrike">
                <a:solidFill>
                  <a:srgbClr val="262626"/>
                </a:solidFill>
                <a:latin typeface="Garamond"/>
              </a:rPr>
              <a:t>&gt; survive;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002060"/>
                </a:solidFill>
                <a:latin typeface="Garamond"/>
              </a:rPr>
              <a:t>int</a:t>
            </a:r>
            <a:r>
              <a:rPr b="1" lang="en-US" sz="2400" spc="-1" strike="noStrike">
                <a:solidFill>
                  <a:srgbClr val="262626"/>
                </a:solidFill>
                <a:latin typeface="Garamond"/>
              </a:rPr>
              <a:t> main(){</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002060"/>
                </a:solidFill>
                <a:latin typeface="Garamond"/>
              </a:rPr>
              <a:t>int</a:t>
            </a:r>
            <a:r>
              <a:rPr b="1" lang="en-US" sz="2400" spc="-1" strike="noStrike">
                <a:solidFill>
                  <a:srgbClr val="262626"/>
                </a:solidFill>
                <a:latin typeface="Garamond"/>
              </a:rPr>
              <a:t> t, n, k;</a:t>
            </a: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00b050"/>
                </a:solidFill>
                <a:latin typeface="Garamond"/>
              </a:rPr>
              <a:t>cin</a:t>
            </a:r>
            <a:r>
              <a:rPr b="1" lang="en-US" sz="2400" spc="-1" strike="noStrike">
                <a:solidFill>
                  <a:srgbClr val="262626"/>
                </a:solidFill>
                <a:latin typeface="Garamond"/>
              </a:rPr>
              <a:t> &gt;&gt; 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c00000"/>
                </a:solidFill>
                <a:latin typeface="Garamond"/>
              </a:rPr>
              <a:t> </a:t>
            </a:r>
            <a:r>
              <a:rPr b="1" lang="en-US" sz="2400" spc="-1" strike="noStrike">
                <a:solidFill>
                  <a:srgbClr val="c00000"/>
                </a:solidFill>
                <a:latin typeface="Garamond"/>
              </a:rPr>
              <a:t>for</a:t>
            </a:r>
            <a:r>
              <a:rPr b="1" lang="en-US" sz="2400" spc="-1" strike="noStrike">
                <a:solidFill>
                  <a:srgbClr val="262626"/>
                </a:solidFill>
                <a:latin typeface="Garamond"/>
              </a:rPr>
              <a:t>(</a:t>
            </a:r>
            <a:r>
              <a:rPr b="1" lang="en-US" sz="2400" spc="-1" strike="noStrike">
                <a:solidFill>
                  <a:srgbClr val="002060"/>
                </a:solidFill>
                <a:latin typeface="Garamond"/>
              </a:rPr>
              <a:t>int</a:t>
            </a:r>
            <a:r>
              <a:rPr b="1" lang="en-US" sz="2400" spc="-1" strike="noStrike">
                <a:solidFill>
                  <a:srgbClr val="262626"/>
                </a:solidFill>
                <a:latin typeface="Garamond"/>
              </a:rPr>
              <a:t> i = 0; i &lt; t; i++)  {</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00b050"/>
                </a:solidFill>
                <a:latin typeface="Garamond"/>
              </a:rPr>
              <a:t>cin</a:t>
            </a:r>
            <a:r>
              <a:rPr b="1" lang="en-US" sz="2400" spc="-1" strike="noStrike">
                <a:solidFill>
                  <a:srgbClr val="262626"/>
                </a:solidFill>
                <a:latin typeface="Garamond"/>
              </a:rPr>
              <a:t> &gt;&gt; n &gt;&gt; k;</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c00000"/>
                </a:solidFill>
                <a:latin typeface="Garamond"/>
              </a:rPr>
              <a:t>for</a:t>
            </a:r>
            <a:r>
              <a:rPr b="1" lang="en-US" sz="2400" spc="-1" strike="noStrike">
                <a:solidFill>
                  <a:srgbClr val="262626"/>
                </a:solidFill>
                <a:latin typeface="Garamond"/>
              </a:rPr>
              <a:t>(</a:t>
            </a:r>
            <a:r>
              <a:rPr b="1" lang="en-US" sz="2400" spc="-1" strike="noStrike">
                <a:solidFill>
                  <a:srgbClr val="002060"/>
                </a:solidFill>
                <a:latin typeface="Garamond"/>
              </a:rPr>
              <a:t>int</a:t>
            </a:r>
            <a:r>
              <a:rPr b="1" lang="en-US" sz="2400" spc="-1" strike="noStrike">
                <a:solidFill>
                  <a:srgbClr val="262626"/>
                </a:solidFill>
                <a:latin typeface="Garamond"/>
              </a:rPr>
              <a:t> i = 0; i &lt; n; i++) </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survive.push(i + 1);</a:t>
            </a:r>
            <a:endParaRPr b="0" lang="en-US" sz="2400" spc="-1" strike="noStrike">
              <a:latin typeface="Arial"/>
            </a:endParaRPr>
          </a:p>
        </p:txBody>
      </p:sp>
      <p:sp>
        <p:nvSpPr>
          <p:cNvPr id="207" name="CustomShape 3"/>
          <p:cNvSpPr/>
          <p:nvPr/>
        </p:nvSpPr>
        <p:spPr>
          <a:xfrm>
            <a:off x="6181200" y="2560320"/>
            <a:ext cx="4717440" cy="330948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0" lang="en-US" sz="2400" spc="-1" strike="noStrike">
                <a:solidFill>
                  <a:srgbClr val="262626"/>
                </a:solidFill>
                <a:latin typeface="Garamond"/>
              </a:rPr>
              <a:t>	</a:t>
            </a:r>
            <a:r>
              <a:rPr b="1" lang="en-US" sz="2400" spc="-1" strike="noStrike">
                <a:solidFill>
                  <a:srgbClr val="002060"/>
                </a:solidFill>
                <a:latin typeface="Garamond"/>
              </a:rPr>
              <a:t>int</a:t>
            </a:r>
            <a:r>
              <a:rPr b="1" lang="en-US" sz="2400" spc="-1" strike="noStrike">
                <a:solidFill>
                  <a:srgbClr val="262626"/>
                </a:solidFill>
                <a:latin typeface="Garamond"/>
              </a:rPr>
              <a:t> x;</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002060"/>
                </a:solidFill>
                <a:latin typeface="Garamond"/>
              </a:rPr>
              <a:t>while</a:t>
            </a:r>
            <a:r>
              <a:rPr b="1" lang="en-US" sz="2400" spc="-1" strike="noStrike">
                <a:solidFill>
                  <a:srgbClr val="262626"/>
                </a:solidFill>
                <a:latin typeface="Garamond"/>
              </a:rPr>
              <a:t>(!survive.empty()){</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x = survive.front();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survive.pop();</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c00000"/>
                </a:solidFill>
                <a:latin typeface="Garamond"/>
              </a:rPr>
              <a:t>for</a:t>
            </a:r>
            <a:r>
              <a:rPr b="1" lang="en-US" sz="2400" spc="-1" strike="noStrike">
                <a:solidFill>
                  <a:srgbClr val="262626"/>
                </a:solidFill>
                <a:latin typeface="Garamond"/>
              </a:rPr>
              <a:t>(int i = 0; i &lt; k-1; i++)</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	</a:t>
            </a:r>
            <a:r>
              <a:rPr b="1" lang="en-US" sz="2400" spc="-1" strike="noStrike">
                <a:solidFill>
                  <a:srgbClr val="262626"/>
                </a:solidFill>
                <a:latin typeface="Garamond"/>
              </a:rPr>
              <a:t>survive.push(survive.front()),  survive.pop();</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00b050"/>
                </a:solidFill>
                <a:latin typeface="Garamond"/>
              </a:rPr>
              <a:t>cout</a:t>
            </a:r>
            <a:r>
              <a:rPr b="1" lang="en-US" sz="2400" spc="-1" strike="noStrike">
                <a:solidFill>
                  <a:srgbClr val="262626"/>
                </a:solidFill>
                <a:latin typeface="Garamond"/>
              </a:rPr>
              <a:t> &lt;&lt; x </a:t>
            </a:r>
            <a:r>
              <a:rPr b="1" lang="en-US" sz="2400" spc="-1" strike="noStrike">
                <a:solidFill>
                  <a:srgbClr val="000000"/>
                </a:solidFill>
                <a:latin typeface="Garamond"/>
              </a:rPr>
              <a:t>&lt;&lt;</a:t>
            </a:r>
            <a:r>
              <a:rPr b="1" lang="en-US" sz="2400" spc="-1" strike="noStrike">
                <a:solidFill>
                  <a:srgbClr val="00b050"/>
                </a:solidFill>
                <a:latin typeface="Garamond"/>
              </a:rPr>
              <a:t> endl</a:t>
            </a:r>
            <a:r>
              <a:rPr b="1" lang="en-US" sz="2400" spc="-1" strike="noStrike">
                <a:solidFill>
                  <a:srgbClr val="262626"/>
                </a:solidFill>
                <a:latin typeface="Garamond"/>
              </a:rPr>
              <a:t>;</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	</a:t>
            </a:r>
            <a:r>
              <a:rPr b="1" lang="en-US" sz="2400" spc="-1" strike="noStrike">
                <a:solidFill>
                  <a:srgbClr val="262626"/>
                </a:solidFill>
                <a:latin typeface="Garamond"/>
              </a:rPr>
              <a: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 </a:t>
            </a:r>
            <a:endParaRPr b="0" lang="en-US" sz="2400" spc="-1" strike="noStrike">
              <a:latin typeface="Arial"/>
            </a:endParaRPr>
          </a:p>
        </p:txBody>
      </p:sp>
    </p:spTree>
  </p:cSld>
  <p:timing>
    <p:tnLst>
      <p:par>
        <p:cTn id="283" dur="indefinite" restart="never" nodeType="tmRoot">
          <p:childTnLst>
            <p:seq>
              <p:cTn id="284" dur="indefinite" nodeType="mainSeq">
                <p:childTnLst>
                  <p:par>
                    <p:cTn id="285" fill="hold">
                      <p:stCondLst>
                        <p:cond delay="indefinite"/>
                      </p:stCondLst>
                      <p:childTnLst>
                        <p:par>
                          <p:cTn id="286" fill="hold">
                            <p:stCondLst>
                              <p:cond delay="0"/>
                            </p:stCondLst>
                            <p:childTnLst>
                              <p:par>
                                <p:cTn id="287" nodeType="clickEffect" fill="hold" presetClass="entr" presetID="10">
                                  <p:stCondLst>
                                    <p:cond delay="0"/>
                                  </p:stCondLst>
                                  <p:childTnLst>
                                    <p:set>
                                      <p:cBhvr>
                                        <p:cTn id="288" dur="1" fill="hold">
                                          <p:stCondLst>
                                            <p:cond delay="0"/>
                                          </p:stCondLst>
                                        </p:cTn>
                                        <p:tgtEl>
                                          <p:spTgt spid="206">
                                            <p:txEl>
                                              <p:pRg st="0" end="0"/>
                                            </p:txEl>
                                          </p:spTgt>
                                        </p:tgtEl>
                                        <p:attrNameLst>
                                          <p:attrName>style.visibility</p:attrName>
                                        </p:attrNameLst>
                                      </p:cBhvr>
                                      <p:to>
                                        <p:strVal val="visible"/>
                                      </p:to>
                                    </p:set>
                                    <p:animEffect filter="fade" transition="in">
                                      <p:cBhvr additive="repl">
                                        <p:cTn id="289" dur="500"/>
                                        <p:tgtEl>
                                          <p:spTgt spid="206">
                                            <p:txEl>
                                              <p:pRg st="0" end="0"/>
                                            </p:txEl>
                                          </p:spTgt>
                                        </p:tgtEl>
                                      </p:cBhvr>
                                    </p:animEffect>
                                  </p:childTnLst>
                                </p:cTn>
                              </p:par>
                              <p:par>
                                <p:cTn id="290" nodeType="withEffect" fill="hold" presetClass="entr" presetID="10">
                                  <p:stCondLst>
                                    <p:cond delay="0"/>
                                  </p:stCondLst>
                                  <p:childTnLst>
                                    <p:set>
                                      <p:cBhvr>
                                        <p:cTn id="291" dur="1" fill="hold">
                                          <p:stCondLst>
                                            <p:cond delay="0"/>
                                          </p:stCondLst>
                                        </p:cTn>
                                        <p:tgtEl>
                                          <p:spTgt spid="206">
                                            <p:txEl>
                                              <p:pRg st="1" end="1"/>
                                            </p:txEl>
                                          </p:spTgt>
                                        </p:tgtEl>
                                        <p:attrNameLst>
                                          <p:attrName>style.visibility</p:attrName>
                                        </p:attrNameLst>
                                      </p:cBhvr>
                                      <p:to>
                                        <p:strVal val="visible"/>
                                      </p:to>
                                    </p:set>
                                    <p:animEffect filter="fade" transition="in">
                                      <p:cBhvr additive="repl">
                                        <p:cTn id="292" dur="500"/>
                                        <p:tgtEl>
                                          <p:spTgt spid="206">
                                            <p:txEl>
                                              <p:pRg st="1" end="1"/>
                                            </p:txEl>
                                          </p:spTgt>
                                        </p:tgtEl>
                                      </p:cBhvr>
                                    </p:animEffect>
                                  </p:childTnLst>
                                </p:cTn>
                              </p:par>
                              <p:par>
                                <p:cTn id="293" nodeType="withEffect" fill="hold" presetClass="entr" presetID="10">
                                  <p:stCondLst>
                                    <p:cond delay="0"/>
                                  </p:stCondLst>
                                  <p:childTnLst>
                                    <p:set>
                                      <p:cBhvr>
                                        <p:cTn id="294" dur="1" fill="hold">
                                          <p:stCondLst>
                                            <p:cond delay="0"/>
                                          </p:stCondLst>
                                        </p:cTn>
                                        <p:tgtEl>
                                          <p:spTgt spid="206">
                                            <p:txEl>
                                              <p:pRg st="2" end="2"/>
                                            </p:txEl>
                                          </p:spTgt>
                                        </p:tgtEl>
                                        <p:attrNameLst>
                                          <p:attrName>style.visibility</p:attrName>
                                        </p:attrNameLst>
                                      </p:cBhvr>
                                      <p:to>
                                        <p:strVal val="visible"/>
                                      </p:to>
                                    </p:set>
                                    <p:animEffect filter="fade" transition="in">
                                      <p:cBhvr additive="repl">
                                        <p:cTn id="295" dur="500"/>
                                        <p:tgtEl>
                                          <p:spTgt spid="206">
                                            <p:txEl>
                                              <p:pRg st="2" end="2"/>
                                            </p:txEl>
                                          </p:spTgt>
                                        </p:tgtEl>
                                      </p:cBhvr>
                                    </p:animEffect>
                                  </p:childTnLst>
                                </p:cTn>
                              </p:par>
                              <p:par>
                                <p:cTn id="296" nodeType="withEffect" fill="hold" presetClass="entr" presetID="10">
                                  <p:stCondLst>
                                    <p:cond delay="0"/>
                                  </p:stCondLst>
                                  <p:childTnLst>
                                    <p:set>
                                      <p:cBhvr>
                                        <p:cTn id="297" dur="1" fill="hold">
                                          <p:stCondLst>
                                            <p:cond delay="0"/>
                                          </p:stCondLst>
                                        </p:cTn>
                                        <p:tgtEl>
                                          <p:spTgt spid="206">
                                            <p:txEl>
                                              <p:pRg st="3" end="3"/>
                                            </p:txEl>
                                          </p:spTgt>
                                        </p:tgtEl>
                                        <p:attrNameLst>
                                          <p:attrName>style.visibility</p:attrName>
                                        </p:attrNameLst>
                                      </p:cBhvr>
                                      <p:to>
                                        <p:strVal val="visible"/>
                                      </p:to>
                                    </p:set>
                                    <p:animEffect filter="fade" transition="in">
                                      <p:cBhvr additive="repl">
                                        <p:cTn id="298" dur="500"/>
                                        <p:tgtEl>
                                          <p:spTgt spid="206">
                                            <p:txEl>
                                              <p:pRg st="3" end="3"/>
                                            </p:txEl>
                                          </p:spTgt>
                                        </p:tgtEl>
                                      </p:cBhvr>
                                    </p:animEffect>
                                  </p:childTnLst>
                                </p:cTn>
                              </p:par>
                              <p:par>
                                <p:cTn id="299" nodeType="withEffect" fill="hold" presetClass="entr" presetID="10">
                                  <p:stCondLst>
                                    <p:cond delay="0"/>
                                  </p:stCondLst>
                                  <p:childTnLst>
                                    <p:set>
                                      <p:cBhvr>
                                        <p:cTn id="300" dur="1" fill="hold">
                                          <p:stCondLst>
                                            <p:cond delay="0"/>
                                          </p:stCondLst>
                                        </p:cTn>
                                        <p:tgtEl>
                                          <p:spTgt spid="206">
                                            <p:txEl>
                                              <p:pRg st="4" end="4"/>
                                            </p:txEl>
                                          </p:spTgt>
                                        </p:tgtEl>
                                        <p:attrNameLst>
                                          <p:attrName>style.visibility</p:attrName>
                                        </p:attrNameLst>
                                      </p:cBhvr>
                                      <p:to>
                                        <p:strVal val="visible"/>
                                      </p:to>
                                    </p:set>
                                    <p:animEffect filter="fade" transition="in">
                                      <p:cBhvr additive="repl">
                                        <p:cTn id="301" dur="500"/>
                                        <p:tgtEl>
                                          <p:spTgt spid="206">
                                            <p:txEl>
                                              <p:pRg st="4" end="4"/>
                                            </p:txEl>
                                          </p:spTgt>
                                        </p:tgtEl>
                                      </p:cBhvr>
                                    </p:animEffect>
                                  </p:childTnLst>
                                </p:cTn>
                              </p:par>
                              <p:par>
                                <p:cTn id="302" nodeType="withEffect" fill="hold" presetClass="entr" presetID="10">
                                  <p:stCondLst>
                                    <p:cond delay="0"/>
                                  </p:stCondLst>
                                  <p:childTnLst>
                                    <p:set>
                                      <p:cBhvr>
                                        <p:cTn id="303" dur="1" fill="hold">
                                          <p:stCondLst>
                                            <p:cond delay="0"/>
                                          </p:stCondLst>
                                        </p:cTn>
                                        <p:tgtEl>
                                          <p:spTgt spid="206">
                                            <p:txEl>
                                              <p:pRg st="5" end="5"/>
                                            </p:txEl>
                                          </p:spTgt>
                                        </p:tgtEl>
                                        <p:attrNameLst>
                                          <p:attrName>style.visibility</p:attrName>
                                        </p:attrNameLst>
                                      </p:cBhvr>
                                      <p:to>
                                        <p:strVal val="visible"/>
                                      </p:to>
                                    </p:set>
                                    <p:animEffect filter="fade" transition="in">
                                      <p:cBhvr additive="repl">
                                        <p:cTn id="304" dur="500"/>
                                        <p:tgtEl>
                                          <p:spTgt spid="206">
                                            <p:txEl>
                                              <p:pRg st="5" end="5"/>
                                            </p:txEl>
                                          </p:spTgt>
                                        </p:tgtEl>
                                      </p:cBhvr>
                                    </p:animEffect>
                                  </p:childTnLst>
                                </p:cTn>
                              </p:par>
                              <p:par>
                                <p:cTn id="305" nodeType="withEffect" fill="hold" presetClass="entr" presetID="10">
                                  <p:stCondLst>
                                    <p:cond delay="0"/>
                                  </p:stCondLst>
                                  <p:childTnLst>
                                    <p:set>
                                      <p:cBhvr>
                                        <p:cTn id="306" dur="1" fill="hold">
                                          <p:stCondLst>
                                            <p:cond delay="0"/>
                                          </p:stCondLst>
                                        </p:cTn>
                                        <p:tgtEl>
                                          <p:spTgt spid="206">
                                            <p:txEl>
                                              <p:pRg st="6" end="6"/>
                                            </p:txEl>
                                          </p:spTgt>
                                        </p:tgtEl>
                                        <p:attrNameLst>
                                          <p:attrName>style.visibility</p:attrName>
                                        </p:attrNameLst>
                                      </p:cBhvr>
                                      <p:to>
                                        <p:strVal val="visible"/>
                                      </p:to>
                                    </p:set>
                                    <p:animEffect filter="fade" transition="in">
                                      <p:cBhvr additive="repl">
                                        <p:cTn id="307" dur="500"/>
                                        <p:tgtEl>
                                          <p:spTgt spid="206">
                                            <p:txEl>
                                              <p:pRg st="6" end="6"/>
                                            </p:txEl>
                                          </p:spTgt>
                                        </p:tgtEl>
                                      </p:cBhvr>
                                    </p:animEffect>
                                  </p:childTnLst>
                                </p:cTn>
                              </p:par>
                              <p:par>
                                <p:cTn id="308" nodeType="withEffect" fill="hold" presetClass="entr" presetID="10">
                                  <p:stCondLst>
                                    <p:cond delay="0"/>
                                  </p:stCondLst>
                                  <p:childTnLst>
                                    <p:set>
                                      <p:cBhvr>
                                        <p:cTn id="309" dur="1" fill="hold">
                                          <p:stCondLst>
                                            <p:cond delay="0"/>
                                          </p:stCondLst>
                                        </p:cTn>
                                        <p:tgtEl>
                                          <p:spTgt spid="206">
                                            <p:txEl>
                                              <p:pRg st="7" end="7"/>
                                            </p:txEl>
                                          </p:spTgt>
                                        </p:tgtEl>
                                        <p:attrNameLst>
                                          <p:attrName>style.visibility</p:attrName>
                                        </p:attrNameLst>
                                      </p:cBhvr>
                                      <p:to>
                                        <p:strVal val="visible"/>
                                      </p:to>
                                    </p:set>
                                    <p:animEffect filter="fade" transition="in">
                                      <p:cBhvr additive="repl">
                                        <p:cTn id="310" dur="500"/>
                                        <p:tgtEl>
                                          <p:spTgt spid="206">
                                            <p:txEl>
                                              <p:pRg st="7" end="7"/>
                                            </p:txEl>
                                          </p:spTgt>
                                        </p:tgtEl>
                                      </p:cBhvr>
                                    </p:animEffect>
                                  </p:childTnLst>
                                </p:cTn>
                              </p:par>
                              <p:par>
                                <p:cTn id="311" nodeType="withEffect" fill="hold" presetClass="entr" presetID="10">
                                  <p:stCondLst>
                                    <p:cond delay="0"/>
                                  </p:stCondLst>
                                  <p:childTnLst>
                                    <p:set>
                                      <p:cBhvr>
                                        <p:cTn id="312" dur="1" fill="hold">
                                          <p:stCondLst>
                                            <p:cond delay="0"/>
                                          </p:stCondLst>
                                        </p:cTn>
                                        <p:tgtEl>
                                          <p:spTgt spid="206">
                                            <p:txEl>
                                              <p:pRg st="8" end="8"/>
                                            </p:txEl>
                                          </p:spTgt>
                                        </p:tgtEl>
                                        <p:attrNameLst>
                                          <p:attrName>style.visibility</p:attrName>
                                        </p:attrNameLst>
                                      </p:cBhvr>
                                      <p:to>
                                        <p:strVal val="visible"/>
                                      </p:to>
                                    </p:set>
                                    <p:animEffect filter="fade" transition="in">
                                      <p:cBhvr additive="repl">
                                        <p:cTn id="313" dur="500"/>
                                        <p:tgtEl>
                                          <p:spTgt spid="206">
                                            <p:txEl>
                                              <p:pRg st="8" end="8"/>
                                            </p:txEl>
                                          </p:spTgt>
                                        </p:tgtEl>
                                      </p:cBhvr>
                                    </p:animEffect>
                                  </p:childTnLst>
                                </p:cTn>
                              </p:par>
                            </p:childTnLst>
                          </p:cTn>
                        </p:par>
                      </p:childTnLst>
                    </p:cTn>
                  </p:par>
                  <p:par>
                    <p:cTn id="314" fill="hold">
                      <p:stCondLst>
                        <p:cond delay="indefinite"/>
                      </p:stCondLst>
                      <p:childTnLst>
                        <p:par>
                          <p:cTn id="315" fill="hold">
                            <p:stCondLst>
                              <p:cond delay="0"/>
                            </p:stCondLst>
                            <p:childTnLst>
                              <p:par>
                                <p:cTn id="316" nodeType="clickEffect" fill="hold" presetClass="entr" presetID="10">
                                  <p:stCondLst>
                                    <p:cond delay="0"/>
                                  </p:stCondLst>
                                  <p:childTnLst>
                                    <p:set>
                                      <p:cBhvr>
                                        <p:cTn id="317" dur="1" fill="hold">
                                          <p:stCondLst>
                                            <p:cond delay="0"/>
                                          </p:stCondLst>
                                        </p:cTn>
                                        <p:tgtEl>
                                          <p:spTgt spid="207">
                                            <p:txEl>
                                              <p:pRg st="0" end="0"/>
                                            </p:txEl>
                                          </p:spTgt>
                                        </p:tgtEl>
                                        <p:attrNameLst>
                                          <p:attrName>style.visibility</p:attrName>
                                        </p:attrNameLst>
                                      </p:cBhvr>
                                      <p:to>
                                        <p:strVal val="visible"/>
                                      </p:to>
                                    </p:set>
                                    <p:animEffect filter="fade" transition="in">
                                      <p:cBhvr additive="repl">
                                        <p:cTn id="318" dur="500"/>
                                        <p:tgtEl>
                                          <p:spTgt spid="207">
                                            <p:txEl>
                                              <p:pRg st="0" end="0"/>
                                            </p:txEl>
                                          </p:spTgt>
                                        </p:tgtEl>
                                      </p:cBhvr>
                                    </p:animEffect>
                                  </p:childTnLst>
                                </p:cTn>
                              </p:par>
                              <p:par>
                                <p:cTn id="319" nodeType="withEffect" fill="hold" presetClass="entr" presetID="10">
                                  <p:stCondLst>
                                    <p:cond delay="0"/>
                                  </p:stCondLst>
                                  <p:childTnLst>
                                    <p:set>
                                      <p:cBhvr>
                                        <p:cTn id="320" dur="1" fill="hold">
                                          <p:stCondLst>
                                            <p:cond delay="0"/>
                                          </p:stCondLst>
                                        </p:cTn>
                                        <p:tgtEl>
                                          <p:spTgt spid="207">
                                            <p:txEl>
                                              <p:pRg st="1" end="1"/>
                                            </p:txEl>
                                          </p:spTgt>
                                        </p:tgtEl>
                                        <p:attrNameLst>
                                          <p:attrName>style.visibility</p:attrName>
                                        </p:attrNameLst>
                                      </p:cBhvr>
                                      <p:to>
                                        <p:strVal val="visible"/>
                                      </p:to>
                                    </p:set>
                                    <p:animEffect filter="fade" transition="in">
                                      <p:cBhvr additive="repl">
                                        <p:cTn id="321" dur="500"/>
                                        <p:tgtEl>
                                          <p:spTgt spid="207">
                                            <p:txEl>
                                              <p:pRg st="1" end="1"/>
                                            </p:txEl>
                                          </p:spTgt>
                                        </p:tgtEl>
                                      </p:cBhvr>
                                    </p:animEffect>
                                  </p:childTnLst>
                                </p:cTn>
                              </p:par>
                              <p:par>
                                <p:cTn id="322" nodeType="withEffect" fill="hold" presetClass="entr" presetID="10">
                                  <p:stCondLst>
                                    <p:cond delay="0"/>
                                  </p:stCondLst>
                                  <p:childTnLst>
                                    <p:set>
                                      <p:cBhvr>
                                        <p:cTn id="323" dur="1" fill="hold">
                                          <p:stCondLst>
                                            <p:cond delay="0"/>
                                          </p:stCondLst>
                                        </p:cTn>
                                        <p:tgtEl>
                                          <p:spTgt spid="207">
                                            <p:txEl>
                                              <p:pRg st="2" end="2"/>
                                            </p:txEl>
                                          </p:spTgt>
                                        </p:tgtEl>
                                        <p:attrNameLst>
                                          <p:attrName>style.visibility</p:attrName>
                                        </p:attrNameLst>
                                      </p:cBhvr>
                                      <p:to>
                                        <p:strVal val="visible"/>
                                      </p:to>
                                    </p:set>
                                    <p:animEffect filter="fade" transition="in">
                                      <p:cBhvr additive="repl">
                                        <p:cTn id="324" dur="500"/>
                                        <p:tgtEl>
                                          <p:spTgt spid="207">
                                            <p:txEl>
                                              <p:pRg st="2" end="2"/>
                                            </p:txEl>
                                          </p:spTgt>
                                        </p:tgtEl>
                                      </p:cBhvr>
                                    </p:animEffect>
                                  </p:childTnLst>
                                </p:cTn>
                              </p:par>
                              <p:par>
                                <p:cTn id="325" nodeType="withEffect" fill="hold" presetClass="entr" presetID="10">
                                  <p:stCondLst>
                                    <p:cond delay="0"/>
                                  </p:stCondLst>
                                  <p:childTnLst>
                                    <p:set>
                                      <p:cBhvr>
                                        <p:cTn id="326" dur="1" fill="hold">
                                          <p:stCondLst>
                                            <p:cond delay="0"/>
                                          </p:stCondLst>
                                        </p:cTn>
                                        <p:tgtEl>
                                          <p:spTgt spid="207">
                                            <p:txEl>
                                              <p:pRg st="3" end="3"/>
                                            </p:txEl>
                                          </p:spTgt>
                                        </p:tgtEl>
                                        <p:attrNameLst>
                                          <p:attrName>style.visibility</p:attrName>
                                        </p:attrNameLst>
                                      </p:cBhvr>
                                      <p:to>
                                        <p:strVal val="visible"/>
                                      </p:to>
                                    </p:set>
                                    <p:animEffect filter="fade" transition="in">
                                      <p:cBhvr additive="repl">
                                        <p:cTn id="327" dur="500"/>
                                        <p:tgtEl>
                                          <p:spTgt spid="207">
                                            <p:txEl>
                                              <p:pRg st="3" end="3"/>
                                            </p:txEl>
                                          </p:spTgt>
                                        </p:tgtEl>
                                      </p:cBhvr>
                                    </p:animEffect>
                                  </p:childTnLst>
                                </p:cTn>
                              </p:par>
                              <p:par>
                                <p:cTn id="328" nodeType="withEffect" fill="hold" presetClass="entr" presetID="10">
                                  <p:stCondLst>
                                    <p:cond delay="0"/>
                                  </p:stCondLst>
                                  <p:childTnLst>
                                    <p:set>
                                      <p:cBhvr>
                                        <p:cTn id="329" dur="1" fill="hold">
                                          <p:stCondLst>
                                            <p:cond delay="0"/>
                                          </p:stCondLst>
                                        </p:cTn>
                                        <p:tgtEl>
                                          <p:spTgt spid="207">
                                            <p:txEl>
                                              <p:pRg st="4" end="4"/>
                                            </p:txEl>
                                          </p:spTgt>
                                        </p:tgtEl>
                                        <p:attrNameLst>
                                          <p:attrName>style.visibility</p:attrName>
                                        </p:attrNameLst>
                                      </p:cBhvr>
                                      <p:to>
                                        <p:strVal val="visible"/>
                                      </p:to>
                                    </p:set>
                                    <p:animEffect filter="fade" transition="in">
                                      <p:cBhvr additive="repl">
                                        <p:cTn id="330" dur="500"/>
                                        <p:tgtEl>
                                          <p:spTgt spid="207">
                                            <p:txEl>
                                              <p:pRg st="4" end="4"/>
                                            </p:txEl>
                                          </p:spTgt>
                                        </p:tgtEl>
                                      </p:cBhvr>
                                    </p:animEffect>
                                  </p:childTnLst>
                                </p:cTn>
                              </p:par>
                              <p:par>
                                <p:cTn id="331" nodeType="withEffect" fill="hold" presetClass="entr" presetID="10">
                                  <p:stCondLst>
                                    <p:cond delay="0"/>
                                  </p:stCondLst>
                                  <p:childTnLst>
                                    <p:set>
                                      <p:cBhvr>
                                        <p:cTn id="332" dur="1" fill="hold">
                                          <p:stCondLst>
                                            <p:cond delay="0"/>
                                          </p:stCondLst>
                                        </p:cTn>
                                        <p:tgtEl>
                                          <p:spTgt spid="207">
                                            <p:txEl>
                                              <p:pRg st="5" end="5"/>
                                            </p:txEl>
                                          </p:spTgt>
                                        </p:tgtEl>
                                        <p:attrNameLst>
                                          <p:attrName>style.visibility</p:attrName>
                                        </p:attrNameLst>
                                      </p:cBhvr>
                                      <p:to>
                                        <p:strVal val="visible"/>
                                      </p:to>
                                    </p:set>
                                    <p:animEffect filter="fade" transition="in">
                                      <p:cBhvr additive="repl">
                                        <p:cTn id="333" dur="500"/>
                                        <p:tgtEl>
                                          <p:spTgt spid="207">
                                            <p:txEl>
                                              <p:pRg st="5" end="5"/>
                                            </p:txEl>
                                          </p:spTgt>
                                        </p:tgtEl>
                                      </p:cBhvr>
                                    </p:animEffect>
                                  </p:childTnLst>
                                </p:cTn>
                              </p:par>
                              <p:par>
                                <p:cTn id="334" nodeType="withEffect" fill="hold" presetClass="entr" presetID="10">
                                  <p:stCondLst>
                                    <p:cond delay="0"/>
                                  </p:stCondLst>
                                  <p:childTnLst>
                                    <p:set>
                                      <p:cBhvr>
                                        <p:cTn id="335" dur="1" fill="hold">
                                          <p:stCondLst>
                                            <p:cond delay="0"/>
                                          </p:stCondLst>
                                        </p:cTn>
                                        <p:tgtEl>
                                          <p:spTgt spid="207">
                                            <p:txEl>
                                              <p:pRg st="6" end="6"/>
                                            </p:txEl>
                                          </p:spTgt>
                                        </p:tgtEl>
                                        <p:attrNameLst>
                                          <p:attrName>style.visibility</p:attrName>
                                        </p:attrNameLst>
                                      </p:cBhvr>
                                      <p:to>
                                        <p:strVal val="visible"/>
                                      </p:to>
                                    </p:set>
                                    <p:animEffect filter="fade" transition="in">
                                      <p:cBhvr additive="repl">
                                        <p:cTn id="336" dur="500"/>
                                        <p:tgtEl>
                                          <p:spTgt spid="207">
                                            <p:txEl>
                                              <p:pRg st="6" end="6"/>
                                            </p:txEl>
                                          </p:spTgt>
                                        </p:tgtEl>
                                      </p:cBhvr>
                                    </p:animEffect>
                                  </p:childTnLst>
                                </p:cTn>
                              </p:par>
                              <p:par>
                                <p:cTn id="337" nodeType="withEffect" fill="hold" presetClass="entr" presetID="10">
                                  <p:stCondLst>
                                    <p:cond delay="0"/>
                                  </p:stCondLst>
                                  <p:childTnLst>
                                    <p:set>
                                      <p:cBhvr>
                                        <p:cTn id="338" dur="1" fill="hold">
                                          <p:stCondLst>
                                            <p:cond delay="0"/>
                                          </p:stCondLst>
                                        </p:cTn>
                                        <p:tgtEl>
                                          <p:spTgt spid="207">
                                            <p:txEl>
                                              <p:pRg st="7" end="7"/>
                                            </p:txEl>
                                          </p:spTgt>
                                        </p:tgtEl>
                                        <p:attrNameLst>
                                          <p:attrName>style.visibility</p:attrName>
                                        </p:attrNameLst>
                                      </p:cBhvr>
                                      <p:to>
                                        <p:strVal val="visible"/>
                                      </p:to>
                                    </p:set>
                                    <p:animEffect filter="fade" transition="in">
                                      <p:cBhvr additive="repl">
                                        <p:cTn id="339" dur="500"/>
                                        <p:tgtEl>
                                          <p:spTgt spid="207">
                                            <p:txEl>
                                              <p:pRg st="7" end="7"/>
                                            </p:txEl>
                                          </p:spTgt>
                                        </p:tgtEl>
                                      </p:cBhvr>
                                    </p:animEffect>
                                  </p:childTnLst>
                                </p:cTn>
                              </p:par>
                              <p:par>
                                <p:cTn id="340" nodeType="withEffect" fill="hold" presetClass="entr" presetID="10">
                                  <p:stCondLst>
                                    <p:cond delay="0"/>
                                  </p:stCondLst>
                                  <p:childTnLst>
                                    <p:set>
                                      <p:cBhvr>
                                        <p:cTn id="341" dur="1" fill="hold">
                                          <p:stCondLst>
                                            <p:cond delay="0"/>
                                          </p:stCondLst>
                                        </p:cTn>
                                        <p:tgtEl>
                                          <p:spTgt spid="207">
                                            <p:txEl>
                                              <p:pRg st="8" end="8"/>
                                            </p:txEl>
                                          </p:spTgt>
                                        </p:tgtEl>
                                        <p:attrNameLst>
                                          <p:attrName>style.visibility</p:attrName>
                                        </p:attrNameLst>
                                      </p:cBhvr>
                                      <p:to>
                                        <p:strVal val="visible"/>
                                      </p:to>
                                    </p:set>
                                    <p:animEffect filter="fade" transition="in">
                                      <p:cBhvr additive="repl">
                                        <p:cTn id="342" dur="500"/>
                                        <p:tgtEl>
                                          <p:spTgt spid="207">
                                            <p:txEl>
                                              <p:pRg st="8" end="8"/>
                                            </p:txEl>
                                          </p:spTgt>
                                        </p:tgtEl>
                                      </p:cBhvr>
                                    </p:animEffect>
                                  </p:childTnLst>
                                </p:cTn>
                              </p:par>
                              <p:par>
                                <p:cTn id="343" nodeType="withEffect" fill="hold" presetClass="entr" presetID="10">
                                  <p:stCondLst>
                                    <p:cond delay="0"/>
                                  </p:stCondLst>
                                  <p:childTnLst>
                                    <p:set>
                                      <p:cBhvr>
                                        <p:cTn id="344" dur="1" fill="hold">
                                          <p:stCondLst>
                                            <p:cond delay="0"/>
                                          </p:stCondLst>
                                        </p:cTn>
                                        <p:tgtEl>
                                          <p:spTgt spid="207">
                                            <p:txEl>
                                              <p:pRg st="9" end="9"/>
                                            </p:txEl>
                                          </p:spTgt>
                                        </p:tgtEl>
                                        <p:attrNameLst>
                                          <p:attrName>style.visibility</p:attrName>
                                        </p:attrNameLst>
                                      </p:cBhvr>
                                      <p:to>
                                        <p:strVal val="visible"/>
                                      </p:to>
                                    </p:set>
                                    <p:animEffect filter="fade" transition="in">
                                      <p:cBhvr additive="repl">
                                        <p:cTn id="345" dur="500"/>
                                        <p:tgtEl>
                                          <p:spTgt spid="207">
                                            <p:txEl>
                                              <p:pRg st="9" end="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262626"/>
                </a:solidFill>
                <a:latin typeface="Garamond"/>
              </a:rPr>
              <a:t> </a:t>
            </a:r>
            <a:r>
              <a:rPr b="1" lang="en-US" sz="4400" spc="-1" strike="noStrike">
                <a:solidFill>
                  <a:srgbClr val="262626"/>
                </a:solidFill>
                <a:latin typeface="Garamond"/>
              </a:rPr>
              <a:t>What is Data Structures?</a:t>
            </a:r>
            <a:endParaRPr b="0" lang="en-US" sz="4400" spc="-1" strike="noStrike">
              <a:latin typeface="Arial"/>
            </a:endParaRPr>
          </a:p>
        </p:txBody>
      </p:sp>
      <p:sp>
        <p:nvSpPr>
          <p:cNvPr id="145"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 data structure (DS) is a means of storing and organizing data.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So when designing an algorithm, it is important to pick one that allows for efficient insertions, searches, deletions, and/or etc…, depending on what your algorithm needs.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There can be many ways to organize the same data and sometimes one way is better than the other in some contexts.</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Selecting the right data structure can make easy to program.</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most important data structures: array, stacks, queues, dictionaries, priority queues, and sets.</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1" lang="en-US" sz="4400" spc="-1" strike="noStrike">
                <a:solidFill>
                  <a:srgbClr val="000000"/>
                </a:solidFill>
                <a:latin typeface="Garamond"/>
              </a:rPr>
              <a:t>Linear DS with Built-in Libraries</a:t>
            </a:r>
            <a:endParaRPr b="0" lang="en-US" sz="4400" spc="-1" strike="noStrike">
              <a:latin typeface="Arial"/>
            </a:endParaRPr>
          </a:p>
        </p:txBody>
      </p:sp>
      <p:sp>
        <p:nvSpPr>
          <p:cNvPr id="147"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 data structure is classified as a linear data structure if its elements form a linear sequence, i.e. its elements are arranged from left to right (or top to bottom).</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In this lecture we are discuss about </a:t>
            </a:r>
            <a:r>
              <a:rPr b="0" lang="en-US" sz="2400" spc="-1" strike="noStrike">
                <a:solidFill>
                  <a:srgbClr val="44709d"/>
                </a:solidFill>
                <a:latin typeface="Garamond"/>
              </a:rPr>
              <a:t>:-</a:t>
            </a:r>
            <a:r>
              <a:rPr b="1" lang="en-US" sz="2400" spc="-1" strike="noStrike">
                <a:solidFill>
                  <a:srgbClr val="44709d"/>
                </a:solidFill>
                <a:latin typeface="Garamond"/>
              </a:rPr>
              <a:t> Static Array, Dynamic Array, Array Sorting, Stack, Queue, Double Ended Queue.</a:t>
            </a:r>
            <a:endParaRPr b="0" lang="en-US" sz="2400" spc="-1" strike="noStrike">
              <a:latin typeface="Arial"/>
            </a:endParaRPr>
          </a:p>
          <a:p>
            <a:pPr>
              <a:lnSpc>
                <a:spcPct val="100000"/>
              </a:lnSpc>
              <a:spcBef>
                <a:spcPts val="479"/>
              </a:spcBef>
              <a:spcAft>
                <a:spcPts val="601"/>
              </a:spcAft>
            </a:pPr>
            <a:r>
              <a:rPr b="1" lang="en-US" sz="2400" spc="-1" strike="noStrike">
                <a:solidFill>
                  <a:srgbClr val="262626"/>
                </a:solidFill>
                <a:latin typeface="Garamond"/>
              </a:rPr>
              <a:t>1. Static Array or Ordinary array</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This is clearly the most commonly used data structure in programming contests.</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Whenever there is a collection of sequential data to be stored and later accessed using their indices.</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Ordinary arrays are fixed-size structures, and it is not possible to change the size of an array after creating it. </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Garamond"/>
              </a:rPr>
              <a:t>Static Array or Ordinary array</a:t>
            </a:r>
            <a:endParaRPr b="0" lang="en-US" sz="4400" spc="-1" strike="noStrike">
              <a:latin typeface="Arial"/>
            </a:endParaRPr>
          </a:p>
        </p:txBody>
      </p:sp>
      <p:sp>
        <p:nvSpPr>
          <p:cNvPr id="149"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For example, the following code creates an array which contains N integer values, and N by N integer values:</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int</a:t>
            </a:r>
            <a:r>
              <a:rPr b="0" lang="en-US" sz="2400" spc="-1" strike="noStrike">
                <a:solidFill>
                  <a:srgbClr val="262626"/>
                </a:solidFill>
                <a:latin typeface="Garamond"/>
              </a:rPr>
              <a:t> array[N];  // Create one dimensional array of N size.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44709d"/>
                </a:solidFill>
                <a:latin typeface="Garamond"/>
              </a:rPr>
              <a:t>int</a:t>
            </a:r>
            <a:r>
              <a:rPr b="0" lang="en-US" sz="2400" spc="-1" strike="noStrike">
                <a:solidFill>
                  <a:srgbClr val="262626"/>
                </a:solidFill>
                <a:latin typeface="Garamond"/>
              </a:rPr>
              <a:t> matrix[N][N]; // Create Two dimensional array of N by N size.</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Array operations include accessing elements by their indices, sorting elements, performing a linear scan or a binary search on a sorted array.</a:t>
            </a:r>
            <a:endParaRPr b="0" lang="en-US" sz="2400" spc="-1" strike="noStrike">
              <a:latin typeface="Arial"/>
            </a:endParaRPr>
          </a:p>
          <a:p>
            <a:pPr>
              <a:lnSpc>
                <a:spcPct val="100000"/>
              </a:lnSpc>
              <a:spcBef>
                <a:spcPts val="479"/>
              </a:spcBef>
              <a:spcAft>
                <a:spcPts val="601"/>
              </a:spcAft>
            </a:pPr>
            <a:endParaRPr b="0" lang="en-US" sz="24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Static Array or Ordinary array</a:t>
            </a:r>
            <a:endParaRPr b="0" lang="en-US" sz="4400" spc="-1" strike="noStrike">
              <a:latin typeface="Arial"/>
            </a:endParaRPr>
          </a:p>
        </p:txBody>
      </p:sp>
      <p:sp>
        <p:nvSpPr>
          <p:cNvPr id="151" name="CustomShape 2"/>
          <p:cNvSpPr/>
          <p:nvPr/>
        </p:nvSpPr>
        <p:spPr>
          <a:xfrm>
            <a:off x="129852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Write a C++ program to swap first and last element of an integer 1-d array.</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792d26"/>
                </a:solidFill>
                <a:latin typeface="Garamond"/>
              </a:rPr>
              <a:t>#include&lt;iostream&gt;</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792d26"/>
                </a:solidFill>
                <a:latin typeface="Garamond"/>
              </a:rPr>
              <a:t>using namespace std;</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002060"/>
                </a:solidFill>
                <a:latin typeface="Garamond"/>
              </a:rPr>
              <a:t>int</a:t>
            </a:r>
            <a:r>
              <a:rPr b="0" lang="en-US" sz="2400" spc="-1" strike="noStrike">
                <a:solidFill>
                  <a:srgbClr val="262626"/>
                </a:solidFill>
                <a:latin typeface="Garamond"/>
              </a:rPr>
              <a:t> main(){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1" lang="en-US" sz="2400" spc="-1" strike="noStrike">
                <a:solidFill>
                  <a:srgbClr val="002060"/>
                </a:solidFill>
                <a:latin typeface="Garamond"/>
              </a:rPr>
              <a:t>int</a:t>
            </a:r>
            <a:r>
              <a:rPr b="0" lang="en-US" sz="2400" spc="-1" strike="noStrike">
                <a:solidFill>
                  <a:srgbClr val="262626"/>
                </a:solidFill>
                <a:latin typeface="Garamond"/>
              </a:rPr>
              <a:t> Arr[100],n,i;</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cin</a:t>
            </a:r>
            <a:r>
              <a:rPr b="0" lang="en-US" sz="2400" spc="-1" strike="noStrike">
                <a:solidFill>
                  <a:srgbClr val="262626"/>
                </a:solidFill>
                <a:latin typeface="Garamond"/>
              </a:rPr>
              <a:t>&gt;&gt;n;</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c00000"/>
                </a:solidFill>
                <a:latin typeface="Garamond"/>
              </a:rPr>
              <a:t>for</a:t>
            </a:r>
            <a:r>
              <a:rPr b="0" lang="en-US" sz="2400" spc="-1" strike="noStrike">
                <a:solidFill>
                  <a:srgbClr val="262626"/>
                </a:solidFill>
                <a:latin typeface="Garamond"/>
              </a:rPr>
              <a:t>(i=0;i&lt;n;i++) cin&gt;&gt;Arr[i];</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262626"/>
                </a:solidFill>
                <a:latin typeface="Garamond"/>
              </a:rPr>
              <a:t>	</a:t>
            </a:r>
            <a:endParaRPr b="0" lang="en-US" sz="2400" spc="-1" strike="noStrike">
              <a:latin typeface="Arial"/>
            </a:endParaRPr>
          </a:p>
        </p:txBody>
      </p:sp>
      <p:sp>
        <p:nvSpPr>
          <p:cNvPr id="152" name="CustomShape 3"/>
          <p:cNvSpPr/>
          <p:nvPr/>
        </p:nvSpPr>
        <p:spPr>
          <a:xfrm>
            <a:off x="6181200" y="2560320"/>
            <a:ext cx="4717440" cy="3309480"/>
          </a:xfrm>
          <a:prstGeom prst="rect">
            <a:avLst/>
          </a:prstGeom>
          <a:noFill/>
          <a:ln>
            <a:noFill/>
          </a:ln>
        </p:spPr>
        <p:style>
          <a:lnRef idx="0"/>
          <a:fillRef idx="0"/>
          <a:effectRef idx="0"/>
          <a:fontRef idx="minor"/>
        </p:style>
        <p:txBody>
          <a:bodyPr lIns="90000" rIns="90000" tIns="45000" bIns="45000">
            <a:normAutofit/>
          </a:bodyPr>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swap</a:t>
            </a:r>
            <a:r>
              <a:rPr b="0" lang="en-US" sz="2400" spc="-1" strike="noStrike">
                <a:solidFill>
                  <a:srgbClr val="262626"/>
                </a:solidFill>
                <a:latin typeface="Garamond"/>
              </a:rPr>
              <a:t>(Arr[0], Arr[n-1);</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c00000"/>
                </a:solidFill>
                <a:latin typeface="Garamond"/>
              </a:rPr>
              <a:t>for</a:t>
            </a:r>
            <a:r>
              <a:rPr b="0" lang="en-US" sz="2400" spc="-1" strike="noStrike">
                <a:solidFill>
                  <a:srgbClr val="262626"/>
                </a:solidFill>
                <a:latin typeface="Garamond"/>
              </a:rPr>
              <a:t>(i=0;i&lt;n;i++)</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00b050"/>
                </a:solidFill>
                <a:latin typeface="Garamond"/>
              </a:rPr>
              <a:t>cout</a:t>
            </a:r>
            <a:r>
              <a:rPr b="0" lang="en-US" sz="2400" spc="-1" strike="noStrike">
                <a:solidFill>
                  <a:srgbClr val="262626"/>
                </a:solidFill>
                <a:latin typeface="Garamond"/>
              </a:rPr>
              <a:t>&lt;&lt;Arr[i]&lt;&lt;"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        </a:t>
            </a:r>
            <a:r>
              <a:rPr b="0" lang="en-US" sz="2400" spc="-1" strike="noStrike">
                <a:solidFill>
                  <a:srgbClr val="c00000"/>
                </a:solidFill>
                <a:latin typeface="Garamond"/>
              </a:rPr>
              <a:t>return</a:t>
            </a:r>
            <a:r>
              <a:rPr b="0" lang="en-US" sz="2400" spc="-1" strike="noStrike">
                <a:solidFill>
                  <a:srgbClr val="262626"/>
                </a:solidFill>
                <a:latin typeface="Garamond"/>
              </a:rPr>
              <a:t> 0;</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t>
            </a:r>
            <a:endParaRPr b="0" lang="en-US" sz="24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262626"/>
                </a:solidFill>
                <a:latin typeface="Garamond"/>
              </a:rPr>
              <a:t>Static Array or Ordinary array</a:t>
            </a:r>
            <a:endParaRPr b="0" lang="en-US" sz="4400" spc="-1" strike="noStrike">
              <a:latin typeface="Arial"/>
            </a:endParaRPr>
          </a:p>
        </p:txBody>
      </p:sp>
      <p:sp>
        <p:nvSpPr>
          <p:cNvPr id="154"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lvl="2" marL="1200240" indent="-285120">
              <a:lnSpc>
                <a:spcPct val="100000"/>
              </a:lnSpc>
              <a:spcBef>
                <a:spcPts val="360"/>
              </a:spcBef>
              <a:spcAft>
                <a:spcPts val="601"/>
              </a:spcAft>
              <a:buClr>
                <a:srgbClr val="83992a"/>
              </a:buClr>
              <a:buSzPct val="115000"/>
              <a:buFont typeface="Arial"/>
              <a:buChar char="•"/>
            </a:pPr>
            <a:r>
              <a:rPr b="1" lang="en-US" sz="1800" spc="-1" strike="noStrike">
                <a:solidFill>
                  <a:srgbClr val="262626"/>
                </a:solidFill>
                <a:latin typeface="Garamond"/>
              </a:rPr>
              <a:t>Quickest way to initialize an array to 0?</a:t>
            </a:r>
            <a:endParaRPr b="0" lang="en-US" sz="1800" spc="-1" strike="noStrike">
              <a:latin typeface="Arial"/>
            </a:endParaRPr>
          </a:p>
          <a:p>
            <a:pPr lvl="2" marL="1200240" indent="-285120">
              <a:lnSpc>
                <a:spcPct val="100000"/>
              </a:lnSpc>
              <a:spcBef>
                <a:spcPts val="360"/>
              </a:spcBef>
              <a:spcAft>
                <a:spcPts val="601"/>
              </a:spcAft>
              <a:buClr>
                <a:srgbClr val="83992a"/>
              </a:buClr>
              <a:buSzPct val="115000"/>
              <a:buFont typeface="Arial"/>
              <a:buChar char="•"/>
            </a:pPr>
            <a:r>
              <a:rPr b="1" lang="en-US" sz="1800" spc="-1" strike="noStrike">
                <a:solidFill>
                  <a:srgbClr val="0070c0"/>
                </a:solidFill>
                <a:latin typeface="Garamond"/>
              </a:rPr>
              <a:t>int</a:t>
            </a:r>
            <a:r>
              <a:rPr b="0" lang="en-US" sz="1800" spc="-1" strike="noStrike">
                <a:solidFill>
                  <a:srgbClr val="0070c0"/>
                </a:solidFill>
                <a:latin typeface="Garamond"/>
              </a:rPr>
              <a:t> </a:t>
            </a:r>
            <a:r>
              <a:rPr b="0" lang="en-US" sz="1800" spc="-1" strike="noStrike">
                <a:solidFill>
                  <a:srgbClr val="262626"/>
                </a:solidFill>
                <a:latin typeface="Garamond"/>
              </a:rPr>
              <a:t>array[100] = {0};</a:t>
            </a:r>
            <a:endParaRPr b="0" lang="en-US" sz="1800" spc="-1" strike="noStrike">
              <a:latin typeface="Arial"/>
            </a:endParaRPr>
          </a:p>
          <a:p>
            <a:pPr lvl="2" marL="1200240" indent="-285120">
              <a:lnSpc>
                <a:spcPct val="100000"/>
              </a:lnSpc>
              <a:spcBef>
                <a:spcPts val="720"/>
              </a:spcBef>
              <a:spcAft>
                <a:spcPts val="601"/>
              </a:spcAft>
              <a:buClr>
                <a:srgbClr val="83992a"/>
              </a:buClr>
              <a:buSzPct val="115000"/>
              <a:buFont typeface="Arial"/>
              <a:buChar char="•"/>
            </a:pPr>
            <a:r>
              <a:rPr b="1" lang="en-US" sz="1800" spc="-1" strike="noStrike">
                <a:solidFill>
                  <a:srgbClr val="0070c0"/>
                </a:solidFill>
                <a:latin typeface="Garamond"/>
              </a:rPr>
              <a:t>int</a:t>
            </a:r>
            <a:r>
              <a:rPr b="0" lang="en-US" sz="1800" spc="-1" strike="noStrike">
                <a:solidFill>
                  <a:srgbClr val="262626"/>
                </a:solidFill>
                <a:latin typeface="Garamond"/>
              </a:rPr>
              <a:t> array[100];</a:t>
            </a:r>
            <a:br/>
            <a:r>
              <a:rPr b="0" lang="en-US" sz="1800" spc="-1" strike="noStrike">
                <a:solidFill>
                  <a:srgbClr val="c00000"/>
                </a:solidFill>
                <a:latin typeface="Garamond"/>
              </a:rPr>
              <a:t>for</a:t>
            </a:r>
            <a:r>
              <a:rPr b="0" lang="en-US" sz="1800" spc="-1" strike="noStrike">
                <a:solidFill>
                  <a:srgbClr val="262626"/>
                </a:solidFill>
                <a:latin typeface="Garamond"/>
              </a:rPr>
              <a:t>(</a:t>
            </a:r>
            <a:r>
              <a:rPr b="1" lang="en-US" sz="1800" spc="-1" strike="noStrike">
                <a:solidFill>
                  <a:srgbClr val="0070c0"/>
                </a:solidFill>
                <a:latin typeface="Garamond"/>
              </a:rPr>
              <a:t>int</a:t>
            </a:r>
            <a:r>
              <a:rPr b="0" lang="en-US" sz="1800" spc="-1" strike="noStrike">
                <a:solidFill>
                  <a:srgbClr val="262626"/>
                </a:solidFill>
                <a:latin typeface="Garamond"/>
              </a:rPr>
              <a:t> i =0; i &lt; 100;i++){</a:t>
            </a:r>
            <a:br/>
            <a:r>
              <a:rPr b="0" lang="en-US" sz="3600" spc="-1" strike="noStrike">
                <a:solidFill>
                  <a:srgbClr val="262626"/>
                </a:solidFill>
                <a:latin typeface="Garamond"/>
              </a:rPr>
              <a:t>	</a:t>
            </a:r>
            <a:r>
              <a:rPr b="0" lang="en-US" sz="3600" spc="-1" strike="noStrike">
                <a:solidFill>
                  <a:srgbClr val="262626"/>
                </a:solidFill>
                <a:latin typeface="Garamond"/>
              </a:rPr>
              <a:t>	</a:t>
            </a:r>
            <a:r>
              <a:rPr b="0" lang="en-US" sz="1800" spc="-1" strike="noStrike">
                <a:solidFill>
                  <a:srgbClr val="262626"/>
                </a:solidFill>
                <a:latin typeface="Garamond"/>
              </a:rPr>
              <a:t>array[i] = 0;</a:t>
            </a:r>
            <a:br/>
            <a:r>
              <a:rPr b="0" lang="en-US" sz="1800" spc="-1" strike="noStrike">
                <a:solidFill>
                  <a:srgbClr val="262626"/>
                </a:solidFill>
                <a:latin typeface="Garamond"/>
              </a:rPr>
              <a:t>}</a:t>
            </a:r>
            <a:endParaRPr b="0" lang="en-US" sz="1800" spc="-1" strike="noStrike">
              <a:latin typeface="Arial"/>
            </a:endParaRPr>
          </a:p>
          <a:p>
            <a:pPr lvl="2" marL="1200240" indent="-285120">
              <a:lnSpc>
                <a:spcPct val="100000"/>
              </a:lnSpc>
              <a:spcBef>
                <a:spcPts val="360"/>
              </a:spcBef>
              <a:spcAft>
                <a:spcPts val="601"/>
              </a:spcAft>
              <a:buClr>
                <a:srgbClr val="83992a"/>
              </a:buClr>
              <a:buSzPct val="115000"/>
              <a:buFont typeface="Arial"/>
              <a:buChar char="•"/>
            </a:pPr>
            <a:r>
              <a:rPr b="0" lang="en-US" sz="1800" spc="-1" strike="noStrike">
                <a:solidFill>
                  <a:srgbClr val="00b050"/>
                </a:solidFill>
                <a:latin typeface="Garamond"/>
              </a:rPr>
              <a:t>fill</a:t>
            </a:r>
            <a:r>
              <a:rPr b="0" lang="en-US" sz="1800" spc="-1" strike="noStrike">
                <a:solidFill>
                  <a:srgbClr val="262626"/>
                </a:solidFill>
                <a:latin typeface="Garamond"/>
              </a:rPr>
              <a:t>( array, array + 100, 0 );</a:t>
            </a:r>
            <a:endParaRPr b="0" lang="en-US" sz="1800" spc="-1" strike="noStrike">
              <a:latin typeface="Arial"/>
            </a:endParaRPr>
          </a:p>
          <a:p>
            <a:pPr lvl="2" marL="1200240" indent="-285120">
              <a:lnSpc>
                <a:spcPct val="100000"/>
              </a:lnSpc>
              <a:spcBef>
                <a:spcPts val="360"/>
              </a:spcBef>
              <a:spcAft>
                <a:spcPts val="601"/>
              </a:spcAft>
              <a:buClr>
                <a:srgbClr val="83992a"/>
              </a:buClr>
              <a:buSzPct val="115000"/>
              <a:buFont typeface="Arial"/>
              <a:buChar char="•"/>
            </a:pPr>
            <a:r>
              <a:rPr b="0" lang="en-US" sz="1800" spc="-1" strike="noStrike">
                <a:solidFill>
                  <a:srgbClr val="00b050"/>
                </a:solidFill>
                <a:latin typeface="Garamond"/>
              </a:rPr>
              <a:t>setfill</a:t>
            </a:r>
            <a:r>
              <a:rPr b="0" lang="en-US" sz="1800" spc="-1" strike="noStrike">
                <a:solidFill>
                  <a:srgbClr val="262626"/>
                </a:solidFill>
                <a:latin typeface="Garamond"/>
              </a:rPr>
              <a:t>(array, 100, 0);</a:t>
            </a:r>
            <a:endParaRPr b="0" lang="en-US" sz="1800" spc="-1" strike="noStrike">
              <a:latin typeface="Arial"/>
            </a:endParaRPr>
          </a:p>
          <a:p>
            <a:pPr>
              <a:lnSpc>
                <a:spcPct val="100000"/>
              </a:lnSpc>
              <a:spcBef>
                <a:spcPts val="479"/>
              </a:spcBef>
              <a:spcAft>
                <a:spcPts val="601"/>
              </a:spcAft>
            </a:pPr>
            <a:endParaRPr b="0" lang="en-US"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1295280" y="982080"/>
            <a:ext cx="9600480" cy="1303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pPr>
            <a:r>
              <a:rPr b="0" lang="en-US" sz="4400" spc="-1" strike="noStrike">
                <a:solidFill>
                  <a:srgbClr val="262626"/>
                </a:solidFill>
                <a:latin typeface="Garamond"/>
              </a:rPr>
              <a:t>Dynamically Resizable Array(Vector)</a:t>
            </a:r>
            <a:endParaRPr b="0" lang="en-US" sz="4400" spc="-1" strike="noStrike">
              <a:latin typeface="Arial"/>
            </a:endParaRPr>
          </a:p>
        </p:txBody>
      </p:sp>
      <p:sp>
        <p:nvSpPr>
          <p:cNvPr id="156" name="CustomShape 2"/>
          <p:cNvSpPr/>
          <p:nvPr/>
        </p:nvSpPr>
        <p:spPr>
          <a:xfrm>
            <a:off x="1295280" y="2557080"/>
            <a:ext cx="9600480" cy="331812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spcAft>
                <a:spcPts val="601"/>
              </a:spcAft>
            </a:pPr>
            <a:r>
              <a:rPr b="1" lang="en-US" sz="2400" spc="-1" strike="noStrike">
                <a:solidFill>
                  <a:srgbClr val="262626"/>
                </a:solidFill>
                <a:latin typeface="Garamond"/>
              </a:rPr>
              <a:t>2. Dynamically Resizable Array(Vector)</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A dynamic array is an array whose size can be changed during the execution of the program.</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The most popular dynamic array in C++ is the vector structure, which can be used almost like an ordinary array , except that it is designed to handle runtime resizing natively.</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0" lang="en-US" sz="2400" spc="-1" strike="noStrike">
                <a:solidFill>
                  <a:srgbClr val="262626"/>
                </a:solidFill>
                <a:latin typeface="Garamond"/>
              </a:rPr>
              <a:t>Typical C++ STL vector operations used in competitive programming include </a:t>
            </a:r>
            <a:endParaRPr b="0" lang="en-US" sz="2400" spc="-1" strike="noStrike">
              <a:latin typeface="Arial"/>
            </a:endParaRPr>
          </a:p>
          <a:p>
            <a:pPr marL="285840" indent="-285120">
              <a:lnSpc>
                <a:spcPct val="100000"/>
              </a:lnSpc>
              <a:spcBef>
                <a:spcPts val="479"/>
              </a:spcBef>
              <a:spcAft>
                <a:spcPts val="601"/>
              </a:spcAft>
              <a:buClr>
                <a:srgbClr val="83992a"/>
              </a:buClr>
              <a:buSzPct val="115000"/>
              <a:buFont typeface="Arial"/>
              <a:buChar char="•"/>
            </a:pPr>
            <a:r>
              <a:rPr b="1" lang="en-US" sz="2400" spc="-1" strike="noStrike">
                <a:solidFill>
                  <a:srgbClr val="262626"/>
                </a:solidFill>
                <a:latin typeface="Garamond"/>
              </a:rPr>
              <a:t>Iterators</a:t>
            </a:r>
            <a:r>
              <a:rPr b="0" lang="en-US" sz="2400" spc="-1" strike="noStrike">
                <a:solidFill>
                  <a:srgbClr val="262626"/>
                </a:solidFill>
                <a:latin typeface="Garamond"/>
              </a:rPr>
              <a:t>:</a:t>
            </a:r>
            <a:endParaRPr b="0" lang="en-US" sz="24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1" lang="en-US" sz="2000" spc="-1" strike="noStrike">
                <a:solidFill>
                  <a:srgbClr val="2c1b95"/>
                </a:solidFill>
                <a:latin typeface="Garamond"/>
              </a:rPr>
              <a:t>begin</a:t>
            </a:r>
            <a:r>
              <a:rPr b="1" lang="en-US" sz="2000" spc="-1" strike="noStrike">
                <a:solidFill>
                  <a:srgbClr val="262626"/>
                </a:solidFill>
                <a:latin typeface="Garamond"/>
              </a:rPr>
              <a:t>	</a:t>
            </a:r>
            <a:r>
              <a:rPr b="1" lang="en-US" sz="2000" spc="-1" strike="noStrike">
                <a:solidFill>
                  <a:srgbClr val="262626"/>
                </a:solidFill>
                <a:latin typeface="Garamond"/>
              </a:rPr>
              <a:t>	</a:t>
            </a:r>
            <a:r>
              <a:rPr b="1" lang="en-US" sz="2000" spc="-1" strike="noStrike">
                <a:solidFill>
                  <a:srgbClr val="262626"/>
                </a:solidFill>
                <a:latin typeface="Garamond"/>
              </a:rPr>
              <a:t>	</a:t>
            </a:r>
            <a:r>
              <a:rPr b="0" lang="en-US" sz="2000" spc="-1" strike="noStrike">
                <a:solidFill>
                  <a:srgbClr val="000000"/>
                </a:solidFill>
                <a:latin typeface="Garamond"/>
              </a:rPr>
              <a:t>Return iterator</a:t>
            </a:r>
            <a:r>
              <a:rPr b="0" lang="en-US" sz="2000" spc="-1" strike="noStrike">
                <a:solidFill>
                  <a:srgbClr val="2c1b95"/>
                </a:solidFill>
                <a:latin typeface="Garamond"/>
              </a:rPr>
              <a:t> </a:t>
            </a:r>
            <a:r>
              <a:rPr b="0" lang="en-US" sz="2000" spc="-1" strike="noStrike">
                <a:solidFill>
                  <a:srgbClr val="262626"/>
                </a:solidFill>
                <a:latin typeface="Garamond"/>
              </a:rPr>
              <a:t>to beginning</a:t>
            </a:r>
            <a:endParaRPr b="0" lang="en-US" sz="20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1" lang="en-US" sz="2000" spc="-1" strike="noStrike">
                <a:solidFill>
                  <a:srgbClr val="3d25cd"/>
                </a:solidFill>
                <a:latin typeface="Garamond"/>
              </a:rPr>
              <a:t>end</a:t>
            </a:r>
            <a:r>
              <a:rPr b="1" lang="en-US" sz="2000" spc="-1" strike="noStrike">
                <a:solidFill>
                  <a:srgbClr val="262626"/>
                </a:solidFill>
                <a:latin typeface="Garamond"/>
              </a:rPr>
              <a:t>	</a:t>
            </a:r>
            <a:r>
              <a:rPr b="1" lang="en-US" sz="2000" spc="-1" strike="noStrike">
                <a:solidFill>
                  <a:srgbClr val="262626"/>
                </a:solidFill>
                <a:latin typeface="Garamond"/>
              </a:rPr>
              <a:t>	</a:t>
            </a:r>
            <a:r>
              <a:rPr b="1" lang="en-US" sz="2000" spc="-1" strike="noStrike">
                <a:solidFill>
                  <a:srgbClr val="262626"/>
                </a:solidFill>
                <a:latin typeface="Garamond"/>
              </a:rPr>
              <a:t>	</a:t>
            </a:r>
            <a:r>
              <a:rPr b="0" lang="en-US" sz="2000" spc="-1" strike="noStrike">
                <a:solidFill>
                  <a:srgbClr val="262626"/>
                </a:solidFill>
                <a:latin typeface="Garamond"/>
              </a:rPr>
              <a:t>Return iterator to end</a:t>
            </a:r>
            <a:endParaRPr b="0" lang="en-US" sz="20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1" lang="en-US" sz="2000" spc="-1" strike="noStrike">
                <a:solidFill>
                  <a:srgbClr val="2c1b95"/>
                </a:solidFill>
                <a:latin typeface="Garamond"/>
              </a:rPr>
              <a:t>rbegin</a:t>
            </a:r>
            <a:r>
              <a:rPr b="1" lang="en-US" sz="2000" spc="-1" strike="noStrike">
                <a:solidFill>
                  <a:srgbClr val="262626"/>
                </a:solidFill>
                <a:latin typeface="Garamond"/>
              </a:rPr>
              <a:t>	</a:t>
            </a:r>
            <a:r>
              <a:rPr b="1" lang="en-US" sz="2000" spc="-1" strike="noStrike">
                <a:solidFill>
                  <a:srgbClr val="262626"/>
                </a:solidFill>
                <a:latin typeface="Garamond"/>
              </a:rPr>
              <a:t>	</a:t>
            </a:r>
            <a:r>
              <a:rPr b="1" lang="en-US" sz="2000" spc="-1" strike="noStrike">
                <a:solidFill>
                  <a:srgbClr val="262626"/>
                </a:solidFill>
                <a:latin typeface="Garamond"/>
              </a:rPr>
              <a:t>	</a:t>
            </a:r>
            <a:r>
              <a:rPr b="0" lang="en-US" sz="2000" spc="-1" strike="noStrike">
                <a:solidFill>
                  <a:srgbClr val="262626"/>
                </a:solidFill>
                <a:latin typeface="Garamond"/>
              </a:rPr>
              <a:t>Return reverse iterator to reverse beginning</a:t>
            </a:r>
            <a:endParaRPr b="0" lang="en-US" sz="2000" spc="-1" strike="noStrike">
              <a:latin typeface="Arial"/>
            </a:endParaRPr>
          </a:p>
          <a:p>
            <a:pPr lvl="1" marL="743040" indent="-285120">
              <a:lnSpc>
                <a:spcPct val="100000"/>
              </a:lnSpc>
              <a:spcBef>
                <a:spcPts val="400"/>
              </a:spcBef>
              <a:spcAft>
                <a:spcPts val="601"/>
              </a:spcAft>
              <a:buClr>
                <a:srgbClr val="83992a"/>
              </a:buClr>
              <a:buSzPct val="115000"/>
              <a:buFont typeface="Arial"/>
              <a:buChar char="•"/>
            </a:pPr>
            <a:r>
              <a:rPr b="1" lang="en-US" sz="2000" spc="-1" strike="noStrike">
                <a:solidFill>
                  <a:srgbClr val="2c1b95"/>
                </a:solidFill>
                <a:latin typeface="Garamond"/>
              </a:rPr>
              <a:t>rend</a:t>
            </a:r>
            <a:r>
              <a:rPr b="1" lang="en-US" sz="2000" spc="-1" strike="noStrike">
                <a:solidFill>
                  <a:srgbClr val="262626"/>
                </a:solidFill>
                <a:latin typeface="Garamond"/>
              </a:rPr>
              <a:t>	</a:t>
            </a:r>
            <a:r>
              <a:rPr b="1" lang="en-US" sz="2000" spc="-1" strike="noStrike">
                <a:solidFill>
                  <a:srgbClr val="262626"/>
                </a:solidFill>
                <a:latin typeface="Garamond"/>
              </a:rPr>
              <a:t>	</a:t>
            </a:r>
            <a:r>
              <a:rPr b="1" lang="en-US" sz="2000" spc="-1" strike="noStrike">
                <a:solidFill>
                  <a:srgbClr val="262626"/>
                </a:solidFill>
                <a:latin typeface="Garamond"/>
              </a:rPr>
              <a:t>	</a:t>
            </a:r>
            <a:r>
              <a:rPr b="0" lang="en-US" sz="2000" spc="-1" strike="noStrike">
                <a:solidFill>
                  <a:srgbClr val="262626"/>
                </a:solidFill>
                <a:latin typeface="Garamond"/>
              </a:rPr>
              <a:t>Return reverse iterator to reverse end</a:t>
            </a:r>
            <a:endParaRPr b="0" lang="en-US" sz="2000" spc="-1" strike="noStrike">
              <a:latin typeface="Arial"/>
            </a:endParaRPr>
          </a:p>
          <a:p>
            <a:pPr>
              <a:lnSpc>
                <a:spcPct val="100000"/>
              </a:lnSpc>
              <a:spcBef>
                <a:spcPts val="479"/>
              </a:spcBef>
              <a:spcAft>
                <a:spcPts val="601"/>
              </a:spcAft>
            </a:pPr>
            <a:endParaRPr b="0" lang="en-US" sz="2000" spc="-1" strike="noStrike">
              <a:latin typeface="Arial"/>
            </a:endParaRPr>
          </a:p>
          <a:p>
            <a:pPr>
              <a:lnSpc>
                <a:spcPct val="100000"/>
              </a:lnSpc>
              <a:spcBef>
                <a:spcPts val="479"/>
              </a:spcBef>
              <a:spcAft>
                <a:spcPts val="601"/>
              </a:spcAft>
            </a:pPr>
            <a:endParaRPr b="0" lang="en-US" sz="2000" spc="-1" strike="noStrike">
              <a:latin typeface="Arial"/>
            </a:endParaRPr>
          </a:p>
          <a:p>
            <a:pPr>
              <a:lnSpc>
                <a:spcPct val="100000"/>
              </a:lnSpc>
              <a:spcBef>
                <a:spcPts val="479"/>
              </a:spcBef>
              <a:spcAft>
                <a:spcPts val="601"/>
              </a:spcAft>
            </a:pPr>
            <a:endParaRPr b="0" lang="en-US" sz="20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Organic</Template>
  <TotalTime>474</TotalTime>
  <Application>LibreOffice/6.0.7.3$Linux_X86_64 LibreOffice_project/00m0$Build-3</Application>
  <Words>1766</Words>
  <Paragraphs>319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2019-07-30T10:14:18Z</dcterms:created>
  <dc:creator>Mohammed</dc:creator>
  <dc:description/>
  <dc:language>en-US</dc:language>
  <cp:lastModifiedBy/>
  <dcterms:modified xsi:type="dcterms:W3CDTF">2019-08-05T15:55:27Z</dcterms:modified>
  <cp:revision>71</cp:revision>
  <dc:subject/>
  <dc:title>Chapter One  Data Structures and Libraries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31</vt:i4>
  </property>
</Properties>
</file>