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n-US" sz="7200" spc="-1" strike="noStrike">
                <a:solidFill>
                  <a:srgbClr val="000000"/>
                </a:solidFill>
                <a:latin typeface="Calibri Light"/>
              </a:rPr>
              <a:t>Chapter Two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Dynamic Programming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Cells with 1 in it are free and you can walk on it. But cells with 0 are blocked.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97" name="Table 3"/>
          <p:cNvGraphicFramePr/>
          <p:nvPr/>
        </p:nvGraphicFramePr>
        <p:xfrm>
          <a:off x="4156560" y="3305160"/>
          <a:ext cx="3437640" cy="1990800"/>
        </p:xfrm>
        <a:graphic>
          <a:graphicData uri="http://schemas.openxmlformats.org/drawingml/2006/table">
            <a:tbl>
              <a:tblPr/>
              <a:tblGrid>
                <a:gridCol w="687600"/>
                <a:gridCol w="687600"/>
                <a:gridCol w="687600"/>
                <a:gridCol w="687600"/>
                <a:gridCol w="687600"/>
              </a:tblGrid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</a:tr>
              <a:tr h="408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08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08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07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The time complexit for the above code is O(2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n*n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). Which is very big.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problem is the above code is recalculating over and over 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example starting from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the recursion is called in the following order.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first countPath calculate the path from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Then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calculates  the path from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b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calculates  the path from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.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Here you can easly see the path from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c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is calculated twice and as the recursion advances this recompetation grows exponentialy.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8778960" y="3540600"/>
          <a:ext cx="1801440" cy="1499760"/>
        </p:xfrm>
        <a:graphic>
          <a:graphicData uri="http://schemas.openxmlformats.org/drawingml/2006/table">
            <a:tbl>
              <a:tblPr/>
              <a:tblGrid>
                <a:gridCol w="316800"/>
                <a:gridCol w="267120"/>
                <a:gridCol w="316800"/>
                <a:gridCol w="300240"/>
                <a:gridCol w="300240"/>
                <a:gridCol w="300600"/>
              </a:tblGrid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So we can eliminate the re-computation by storing on n by n array.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function countPath(boolean grid[][], int row, int col, int path[][])</a:t>
            </a:r>
            <a:endParaRPr b="0" lang="en-US" sz="171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if(!grid[row][col])</a:t>
            </a:r>
            <a:endParaRPr b="0" lang="en-US" sz="171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return 0;</a:t>
            </a:r>
            <a:endParaRPr b="0" lang="en-US" sz="171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if(row == n|| col == m) </a:t>
            </a:r>
            <a:endParaRPr b="0" lang="en-US" sz="171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return 1;</a:t>
            </a:r>
            <a:endParaRPr b="0" lang="en-US" sz="171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if(path[row][col] == 0)</a:t>
            </a:r>
            <a:endParaRPr b="0" lang="en-US" sz="171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path[row][col] = countPath(grid, row + 1, col) + countPath(grid, row, col + 1)</a:t>
            </a:r>
            <a:endParaRPr b="0" lang="en-US" sz="171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return path[row][col]</a:t>
            </a:r>
            <a:endParaRPr b="0" lang="en-US" sz="171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Explanation: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grid on the right is the path counted in each (row, col) cell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05" name="Table 3"/>
          <p:cNvGraphicFramePr/>
          <p:nvPr/>
        </p:nvGraphicFramePr>
        <p:xfrm>
          <a:off x="7124040" y="3650760"/>
          <a:ext cx="3437640" cy="2059920"/>
        </p:xfrm>
        <a:graphic>
          <a:graphicData uri="http://schemas.openxmlformats.org/drawingml/2006/table">
            <a:tbl>
              <a:tblPr/>
              <a:tblGrid>
                <a:gridCol w="687600"/>
                <a:gridCol w="687600"/>
                <a:gridCol w="687600"/>
                <a:gridCol w="687600"/>
                <a:gridCol w="687600"/>
              </a:tblGrid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412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Table 4"/>
          <p:cNvGraphicFramePr/>
          <p:nvPr/>
        </p:nvGraphicFramePr>
        <p:xfrm>
          <a:off x="2266920" y="3650760"/>
          <a:ext cx="3437640" cy="2059920"/>
        </p:xfrm>
        <a:graphic>
          <a:graphicData uri="http://schemas.openxmlformats.org/drawingml/2006/table">
            <a:tbl>
              <a:tblPr/>
              <a:tblGrid>
                <a:gridCol w="687600"/>
                <a:gridCol w="687600"/>
                <a:gridCol w="687600"/>
                <a:gridCol w="687600"/>
                <a:gridCol w="687600"/>
              </a:tblGrid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12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Explanation: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grid on the right is the path counted in each (row, col) cell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09" name="Table 3"/>
          <p:cNvGraphicFramePr/>
          <p:nvPr/>
        </p:nvGraphicFramePr>
        <p:xfrm>
          <a:off x="7124040" y="3650760"/>
          <a:ext cx="3437640" cy="2059920"/>
        </p:xfrm>
        <a:graphic>
          <a:graphicData uri="http://schemas.openxmlformats.org/drawingml/2006/table">
            <a:tbl>
              <a:tblPr/>
              <a:tblGrid>
                <a:gridCol w="687600"/>
                <a:gridCol w="687600"/>
                <a:gridCol w="687600"/>
                <a:gridCol w="687600"/>
                <a:gridCol w="687600"/>
              </a:tblGrid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412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Table 4"/>
          <p:cNvGraphicFramePr/>
          <p:nvPr/>
        </p:nvGraphicFramePr>
        <p:xfrm>
          <a:off x="2266920" y="3650760"/>
          <a:ext cx="3437640" cy="2059920"/>
        </p:xfrm>
        <a:graphic>
          <a:graphicData uri="http://schemas.openxmlformats.org/drawingml/2006/table">
            <a:tbl>
              <a:tblPr/>
              <a:tblGrid>
                <a:gridCol w="687600"/>
                <a:gridCol w="687600"/>
                <a:gridCol w="687600"/>
                <a:gridCol w="687600"/>
                <a:gridCol w="687600"/>
              </a:tblGrid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12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Explanation: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grid on the right is the path counted in each (row, col) cell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13" name="Table 3"/>
          <p:cNvGraphicFramePr/>
          <p:nvPr/>
        </p:nvGraphicFramePr>
        <p:xfrm>
          <a:off x="7124040" y="3650760"/>
          <a:ext cx="3437640" cy="2059920"/>
        </p:xfrm>
        <a:graphic>
          <a:graphicData uri="http://schemas.openxmlformats.org/drawingml/2006/table">
            <a:tbl>
              <a:tblPr/>
              <a:tblGrid>
                <a:gridCol w="687600"/>
                <a:gridCol w="687600"/>
                <a:gridCol w="687600"/>
                <a:gridCol w="687600"/>
                <a:gridCol w="687600"/>
              </a:tblGrid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412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Table 4"/>
          <p:cNvGraphicFramePr/>
          <p:nvPr/>
        </p:nvGraphicFramePr>
        <p:xfrm>
          <a:off x="2266920" y="3650760"/>
          <a:ext cx="3437640" cy="2059920"/>
        </p:xfrm>
        <a:graphic>
          <a:graphicData uri="http://schemas.openxmlformats.org/drawingml/2006/table">
            <a:tbl>
              <a:tblPr/>
              <a:tblGrid>
                <a:gridCol w="687600"/>
                <a:gridCol w="687600"/>
                <a:gridCol w="687600"/>
                <a:gridCol w="687600"/>
                <a:gridCol w="687600"/>
              </a:tblGrid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12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Explanation: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grid on the right is the path counted in each (row, col) cell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17" name="Table 3"/>
          <p:cNvGraphicFramePr/>
          <p:nvPr/>
        </p:nvGraphicFramePr>
        <p:xfrm>
          <a:off x="7124040" y="3650760"/>
          <a:ext cx="3437640" cy="2059920"/>
        </p:xfrm>
        <a:graphic>
          <a:graphicData uri="http://schemas.openxmlformats.org/drawingml/2006/table">
            <a:tbl>
              <a:tblPr/>
              <a:tblGrid>
                <a:gridCol w="687600"/>
                <a:gridCol w="687600"/>
                <a:gridCol w="687600"/>
                <a:gridCol w="687600"/>
                <a:gridCol w="687600"/>
              </a:tblGrid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412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Table 4"/>
          <p:cNvGraphicFramePr/>
          <p:nvPr/>
        </p:nvGraphicFramePr>
        <p:xfrm>
          <a:off x="2266920" y="3650760"/>
          <a:ext cx="3437640" cy="2059920"/>
        </p:xfrm>
        <a:graphic>
          <a:graphicData uri="http://schemas.openxmlformats.org/drawingml/2006/table">
            <a:tbl>
              <a:tblPr/>
              <a:tblGrid>
                <a:gridCol w="687600"/>
                <a:gridCol w="687600"/>
                <a:gridCol w="687600"/>
                <a:gridCol w="687600"/>
                <a:gridCol w="687600"/>
              </a:tblGrid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12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Explanation: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grid on the right is the path counted in each (row, col) cell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21" name="Table 3"/>
          <p:cNvGraphicFramePr/>
          <p:nvPr/>
        </p:nvGraphicFramePr>
        <p:xfrm>
          <a:off x="7124040" y="3650760"/>
          <a:ext cx="3437640" cy="2059920"/>
        </p:xfrm>
        <a:graphic>
          <a:graphicData uri="http://schemas.openxmlformats.org/drawingml/2006/table">
            <a:tbl>
              <a:tblPr/>
              <a:tblGrid>
                <a:gridCol w="687600"/>
                <a:gridCol w="687600"/>
                <a:gridCol w="687600"/>
                <a:gridCol w="687600"/>
                <a:gridCol w="687600"/>
              </a:tblGrid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412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 4"/>
          <p:cNvGraphicFramePr/>
          <p:nvPr/>
        </p:nvGraphicFramePr>
        <p:xfrm>
          <a:off x="2266920" y="3650760"/>
          <a:ext cx="3437640" cy="2059920"/>
        </p:xfrm>
        <a:graphic>
          <a:graphicData uri="http://schemas.openxmlformats.org/drawingml/2006/table">
            <a:tbl>
              <a:tblPr/>
              <a:tblGrid>
                <a:gridCol w="687600"/>
                <a:gridCol w="687600"/>
                <a:gridCol w="687600"/>
                <a:gridCol w="687600"/>
                <a:gridCol w="687600"/>
              </a:tblGrid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12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Explanation: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grid on the right is the path counted in each (row, col) cell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25" name="Table 3"/>
          <p:cNvGraphicFramePr/>
          <p:nvPr/>
        </p:nvGraphicFramePr>
        <p:xfrm>
          <a:off x="7124040" y="3650760"/>
          <a:ext cx="3437640" cy="2059920"/>
        </p:xfrm>
        <a:graphic>
          <a:graphicData uri="http://schemas.openxmlformats.org/drawingml/2006/table">
            <a:tbl>
              <a:tblPr/>
              <a:tblGrid>
                <a:gridCol w="687600"/>
                <a:gridCol w="687600"/>
                <a:gridCol w="687600"/>
                <a:gridCol w="687600"/>
                <a:gridCol w="687600"/>
              </a:tblGrid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412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Table 4"/>
          <p:cNvGraphicFramePr/>
          <p:nvPr/>
        </p:nvGraphicFramePr>
        <p:xfrm>
          <a:off x="2266920" y="3650760"/>
          <a:ext cx="3437640" cy="2059920"/>
        </p:xfrm>
        <a:graphic>
          <a:graphicData uri="http://schemas.openxmlformats.org/drawingml/2006/table">
            <a:tbl>
              <a:tblPr/>
              <a:tblGrid>
                <a:gridCol w="687600"/>
                <a:gridCol w="687600"/>
                <a:gridCol w="687600"/>
                <a:gridCol w="687600"/>
                <a:gridCol w="687600"/>
              </a:tblGrid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12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Explanation: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grid on the right is the path counted in each (row, col) cell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29" name="Table 3"/>
          <p:cNvGraphicFramePr/>
          <p:nvPr/>
        </p:nvGraphicFramePr>
        <p:xfrm>
          <a:off x="7124040" y="3650760"/>
          <a:ext cx="3437640" cy="2059920"/>
        </p:xfrm>
        <a:graphic>
          <a:graphicData uri="http://schemas.openxmlformats.org/drawingml/2006/table">
            <a:tbl>
              <a:tblPr/>
              <a:tblGrid>
                <a:gridCol w="687600"/>
                <a:gridCol w="687600"/>
                <a:gridCol w="687600"/>
                <a:gridCol w="687600"/>
                <a:gridCol w="687600"/>
              </a:tblGrid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412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Table 4"/>
          <p:cNvGraphicFramePr/>
          <p:nvPr/>
        </p:nvGraphicFramePr>
        <p:xfrm>
          <a:off x="2266920" y="3650760"/>
          <a:ext cx="3437640" cy="2059920"/>
        </p:xfrm>
        <a:graphic>
          <a:graphicData uri="http://schemas.openxmlformats.org/drawingml/2006/table">
            <a:tbl>
              <a:tblPr/>
              <a:tblGrid>
                <a:gridCol w="687600"/>
                <a:gridCol w="687600"/>
                <a:gridCol w="687600"/>
                <a:gridCol w="687600"/>
                <a:gridCol w="687600"/>
              </a:tblGrid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12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Dynamic Programming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Dynamic programming is a technique for solving problems with overlapping sub-problems Typically, these sub problems arise from a recurrence relating a given problem’s solution to solutions of its smaller sub-problems Rather than solving overlapping sub-problems again and again, dynamic programming suggests solving each of the smaller sub-problems only once and recording the results in a table from which a solution to the original problem can then be obtained 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dissolv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Dynamic Programming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DP is primarily used to solve optimization problems and counting problems. If you encounter a problem that says “minimize this” or “maximize that” or “count the ways to do that”, then there is a (high) chance that it is a DP problem.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Fibonacci Sequence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intuition behind dynamic programming is that we trade space for time.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Fibonacci Sequence is given by the formula.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 (n) = F (n − 1) + F (n − 2) for n &gt;1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 (0) = 0, F(1) = 1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Fibonacci Sequence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Fibonacci of 6 is calculated recursively as below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6" name="Content Placeholder 3" descr=""/>
          <p:cNvPicPr/>
          <p:nvPr/>
        </p:nvPicPr>
        <p:blipFill>
          <a:blip r:embed="rId1"/>
          <a:stretch/>
        </p:blipFill>
        <p:spPr>
          <a:xfrm>
            <a:off x="2342520" y="2512800"/>
            <a:ext cx="7085880" cy="366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Fibonacci Sequence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the recursive mode, a lot of values are being recalculated multiple times. We could do better with calculating each unique quantity only once. For this we use an array to store a value 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So using dynamic programming our solution would look like 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 f[m];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f[0] = 0,  f[1] = 1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int i -&gt; 2 to n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f[i] = f[i - 1] + f[i - 2]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Bottom-up vs Top-down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546200"/>
            <a:ext cx="10514880" cy="52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Bottom-up(Tabulation):-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 the name indicates it suggests starting from the bottom and accumulating answers to the top.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bottom-up approach for Fibonacci, we calculate the smaller values of the Fibonacci first, then build larger value from them. This method uses O(n) since it contains a loop that repeats n - 1 times, but it only takes constant O(1) space.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fib_prev1 = 0, fib_prev2 = 1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i-&gt;1 to n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fib_n = fib_prev1 + fib_prev2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fib_prev1 = fib_prev2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fib_prev2 = fib_n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 fib_n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Bottom-up vs Top-down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546200"/>
            <a:ext cx="10514880" cy="52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Top-down(Memorization):-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On this approach we first break down the problem into sub-problems then calculate and store values.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function fib(n)</a:t>
            </a:r>
            <a:endParaRPr b="0" lang="en-US" sz="171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n == 0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 0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n == 1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 1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mem[n] == -1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mem[n] = fib(n - 1) + fib(n - 2)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 mem[n];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else 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 mem[n]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Given n by m grid 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Calibri"/>
              </a:rPr>
              <a:t>you can only move down or to the right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some cells are blocked on the grid, calculate how many paths are there from the top left to the bottom right.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function countPaths(boolean grid[][], int row, int column)</a:t>
            </a:r>
            <a:endParaRPr b="0" lang="en-US" sz="171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if(!grid[row][column]) return 0</a:t>
            </a:r>
            <a:endParaRPr b="0" lang="en-US" sz="171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if(row == n || column == m) return 1</a:t>
            </a:r>
            <a:endParaRPr b="0" lang="en-US" sz="171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710" spc="-1" strike="noStrike">
                <a:solidFill>
                  <a:srgbClr val="000000"/>
                </a:solidFill>
                <a:latin typeface="Calibri"/>
              </a:rPr>
              <a:t>return countPaths(grid, row + 1, column) + countPaths(grid, row, column + 1)</a:t>
            </a:r>
            <a:endParaRPr b="0" lang="en-US" sz="171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LibreOffice/6.0.7.3$Linux_X86_64 LibreOffice_project/00m0$Build-3</Application>
  <Words>4422</Words>
  <Paragraphs>889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2019-08-12T09:52:24Z</dcterms:created>
  <dc:creator>amir</dc:creator>
  <dc:description/>
  <dc:language>en-US</dc:language>
  <cp:lastModifiedBy/>
  <dcterms:modified xsi:type="dcterms:W3CDTF">2019-08-12T19:12:26Z</dcterms:modified>
  <cp:revision>54</cp:revision>
  <dc:subject/>
  <dc:title>Chapter Two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1033-11.1.0.8722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