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4263CA4-CB7C-4133-87BC-25D0D12998F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F050D9-F783-48A7-9296-B0CF7B29990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C174E7-EDC4-468D-9D63-8EA8E67C3A0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D03875-D3C6-4CC4-86CF-C941560E59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572F612-208C-47AC-9186-90B9D1E9250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51914BB-EA73-4A21-A5C7-A4231C71FE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1D4059B-9073-47F2-A3E9-42A089ECA42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840A28-CBBD-438A-BFE0-B4D40CC2748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Shortest Path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57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719280"/>
            <a:ext cx="10515240" cy="545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After this, the shortest distances can be found as follows: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for (int k = 1; k &lt;= n; k++)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for (int i = 1; i &lt;= n; i++)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for (int j = 1; j &lt;= n; j++)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distance[i][j] = min(distance[i][j],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                 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distance[i][k]+distance[k][j]);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Time Complexity of Floyd–Warshall's Algorithm is O(), where V is the number of vertices in a graph.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220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520640"/>
            <a:ext cx="10515240" cy="4655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shortest path problem is about finding a path between 2 vertices in a graph such that the total sum of the edges weights is minimum.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problem could be solved easily using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(BFS)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if all edge weights were (1), but here weights can take any value. There are different algorithms.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Single Source Shortest Path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Bellman Ford's Algorithm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Dijkstra's Algorithm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All-Pairs Shortest Path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Floyd–Warshall's Algorithm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518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Bellman Ford's Algorithm: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883440"/>
            <a:ext cx="10515240" cy="5293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Bellman Ford's algorithm is used to find the shortest paths from the source vertex to all other vertices in a weighted graph. It depends on the following concept: Shortest path contains at most n−1 edges, because the shortest path couldn't have a cycle.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 why shortest path shouldn't have a cycle ?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There is no need to pass a vertex again, because the shortest path to all other vertices could be found without the need for a second visit for any vertices.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Algorithm Steps: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outer loop traverses from 0 : n−1.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Loop over all edges, check if the next node distance &gt; current node distance + edge weight, in this case update the next node distance to "current node distance + edge weight".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algorithm depends on the relaxation principle where the shortest distance for all vertices is gradually replaced by more accurate values until eventually reaching the optimum solution.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the beginning all vertices have a distance of "Infinity", but only the distance of the source vertex = 0, then update all the connected vertices with the new distances (source vertex distance + edge weights), then apply the same concept for the new vertices with new distances and so 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975960" y="413280"/>
            <a:ext cx="9801360" cy="6524640"/>
          </a:xfrm>
          <a:prstGeom prst="rect">
            <a:avLst/>
          </a:prstGeom>
          <a:blipFill rotWithShape="0">
            <a:blip r:embed="rId1"/>
            <a:stretch>
              <a:fillRect l="-931" t="-745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365040"/>
            <a:ext cx="10515240" cy="55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br/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Dijkstra's Algorithm</a:t>
            </a:r>
            <a:br/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38080" y="924840"/>
            <a:ext cx="10515240" cy="568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Dijkstra's algorithm is to find the shortest paths from the source vertex to all other vertices in the graph.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Algorithm Steps: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Set all vertices distances = infinity except for the source vertex, set the source distance = 0.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Push the source vertex in a min-priority queue in the form (distance , vertex), as the comparison in the min-priority queue will be according to vertices distances.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Pop the vertex with the minimum distance from the priority queue (at first the popped vertex = source).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Update the distances of the connected vertices to the popped vertex in case of "current vertex distance + edge weight &lt; next vertex distance", then push the vertex with the new distance to the priority queue.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the popped vertex is visited before, just continue without using it.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Apply the same algorithm again until the priority queue is empty.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55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421200"/>
            <a:ext cx="5181120" cy="575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N = 1000;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const int INF = std::numeric_limits&lt;int&gt;::max();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bool visited[N];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priority_queue&lt;pair&lt;int, int&gt;&gt; q;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vector&lt;pair&lt;int, int&gt;&gt; adj[N];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distance[N];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void dijkastra(int x){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(int i = 1; i &lt;= n; i++)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distance[i] = INF;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distance[x] = 0;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q.push({0,x});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390360" y="365040"/>
            <a:ext cx="4962960" cy="5811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(!q.empty())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a = q.top().second;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q.pop();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(visited[a])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continue;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visited[a] = true;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(auto u : adj[a])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b = u.first, w = u.second;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(distance[a]+w &lt; distance[b])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distance[b] = distance[a]+w;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q.push({-distance[b],b});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57720" y="873360"/>
            <a:ext cx="9646920" cy="2307960"/>
          </a:xfrm>
          <a:prstGeom prst="rect">
            <a:avLst/>
          </a:prstGeom>
          <a:blipFill rotWithShape="0">
            <a:blip r:embed="rId1"/>
            <a:stretch>
              <a:fillRect l="-568" t="-1048" r="-1199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53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Floyd–Warshall's Algorithm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058400"/>
            <a:ext cx="10515240" cy="5118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291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</a:rPr>
              <a:t>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852840"/>
            <a:ext cx="10515240" cy="5323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advantage of the Floyd–Warshall algorithm that it is easy to implement. The following code constructs a distance matrix where distance[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][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] is the shortest distance between nodes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First, the algorithm initializes distance using the adjacency matrix adj of the graph: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for (int i = 1; i &lt;= n; i++)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for (int j = 1; j &lt;= n; j++)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if (i == j)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distance[i][j] = 0;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else if (adj[i][j])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distance[i][j] = adj[i][j];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else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distance[i][j] = INF;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Application>LibreOffice/6.0.7.3$Linux_X86_64 LibreOffice_project/00m0$Build-3</Application>
  <Words>461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2019-08-14T10:54:04Z</dcterms:created>
  <dc:creator>Yohanes Fikru</dc:creator>
  <dc:description/>
  <dc:language>en-US</dc:language>
  <cp:lastModifiedBy/>
  <dcterms:modified xsi:type="dcterms:W3CDTF">2020-12-13T10:15:56Z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