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b93fef8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b93fef8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93fef8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93fef8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b93fef8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b93fef8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eb064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beb064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beb0642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beb0642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beb0642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beb0642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AWS Cloud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?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Benefits of CC:</a:t>
            </a:r>
            <a:endParaRPr b="1" sz="15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Pay as you go i.e, pay only for how much you use.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Lower in cost than on-premises.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Increased speed &amp; agility, flexible storage capacity.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We can easily deploy applications in multiple region within a minute.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2082900"/>
            <a:ext cx="33009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is the on-demand delivery of IT resources over the internet.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Global Infrastructure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2571750"/>
            <a:ext cx="3300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AWS, the physical infrastructure makes up the AWS global infra, in the form of AZs and regions.</a:t>
            </a:r>
            <a:br>
              <a:rPr lang="en"/>
            </a:br>
            <a:br>
              <a:rPr lang="en"/>
            </a:br>
            <a:r>
              <a:rPr b="1" lang="en">
                <a:solidFill>
                  <a:srgbClr val="FF0000"/>
                </a:solidFill>
              </a:rPr>
              <a:t>AZ = Availability Zones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015" y="1090650"/>
            <a:ext cx="4544824" cy="3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AWS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4950" y="2571750"/>
            <a:ext cx="3300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action in AWS is an API call that is authenticated &amp; authorized.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Methods to make API call in AWS:</a:t>
            </a:r>
            <a:endParaRPr b="1" sz="15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management console.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command line interface.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software development kits.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73750" y="1318650"/>
            <a:ext cx="37029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AWS Shared Responsibility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73750" y="2686675"/>
            <a:ext cx="37029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AWS for security of the cloud.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Customer for security in the cloud.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1318650"/>
            <a:ext cx="4572001" cy="30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25400" y="1318650"/>
            <a:ext cx="360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responsibility model</a:t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420450" y="2764025"/>
            <a:ext cx="360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AWS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Customer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872800" y="618775"/>
            <a:ext cx="38769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AWS is responsible for: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A.</a:t>
            </a:r>
            <a:r>
              <a:rPr b="1" lang="en" sz="1400"/>
              <a:t> </a:t>
            </a:r>
            <a:r>
              <a:rPr lang="en" sz="1400"/>
              <a:t>Protect &amp; secure infrastructure that runs all the service.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B.</a:t>
            </a:r>
            <a:r>
              <a:rPr lang="en" sz="1400"/>
              <a:t> Protecting regions, AZs, data centers.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C.</a:t>
            </a:r>
            <a:r>
              <a:rPr lang="en" sz="1400"/>
              <a:t> Manage hardware, software, and networking components that run the AWS services,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Customer is responsible for:</a:t>
            </a: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A. </a:t>
            </a:r>
            <a:r>
              <a:rPr lang="en" sz="1400">
                <a:solidFill>
                  <a:srgbClr val="666666"/>
                </a:solidFill>
              </a:rPr>
              <a:t>Controlling the OS and application platform.</a:t>
            </a:r>
            <a:br>
              <a:rPr lang="en" sz="1400">
                <a:solidFill>
                  <a:srgbClr val="666666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B.</a:t>
            </a:r>
            <a:r>
              <a:rPr b="1" lang="en" sz="1400">
                <a:solidFill>
                  <a:srgbClr val="666666"/>
                </a:solidFill>
              </a:rPr>
              <a:t> </a:t>
            </a:r>
            <a:r>
              <a:rPr lang="en" sz="1400">
                <a:solidFill>
                  <a:srgbClr val="666666"/>
                </a:solidFill>
              </a:rPr>
              <a:t>Managing customer data, </a:t>
            </a:r>
            <a:r>
              <a:rPr lang="en" sz="1400">
                <a:solidFill>
                  <a:srgbClr val="666666"/>
                </a:solidFill>
              </a:rPr>
              <a:t>encrypting</a:t>
            </a:r>
            <a:r>
              <a:rPr lang="en" sz="1400">
                <a:solidFill>
                  <a:srgbClr val="666666"/>
                </a:solidFill>
              </a:rPr>
              <a:t> the data, protecting through network firewall.</a:t>
            </a:r>
            <a:br>
              <a:rPr lang="en" sz="1400">
                <a:solidFill>
                  <a:srgbClr val="666666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C, </a:t>
            </a:r>
            <a:r>
              <a:rPr lang="en" sz="1400">
                <a:solidFill>
                  <a:srgbClr val="666666"/>
                </a:solidFill>
              </a:rPr>
              <a:t>Proper configuration of services and applications.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