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3b08c18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3b08c18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3b08c18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3b08c18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3b08c18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3b08c18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3b08c18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3b08c18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3b08c18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3b08c18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3b08c18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3b08c18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3b08c18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3b08c18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b93fef8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b93fef8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93fef8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93fef8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b93fef8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b93fef8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eb064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beb064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beb0642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beb0642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beb0642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beb0642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8ff1ad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8ff1ad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3b08c1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3b08c1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AWS Cloud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63" y="157838"/>
            <a:ext cx="5577076" cy="48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524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059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524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524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524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88" y="152400"/>
            <a:ext cx="5589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?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Benefits of CC:</a:t>
            </a:r>
            <a:endParaRPr b="1" sz="15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Pay as you go i.e, pay only for how much you use.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Lower in cost than on-premises.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Increased speed &amp; agility, flexible storage capacity.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We can easily deploy applications in multiple region within a minute.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2082900"/>
            <a:ext cx="33009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is the on-demand delivery of IT resources over the internet.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Global Infrastructure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2571750"/>
            <a:ext cx="3300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AWS, the physical infrastructure makes up the AWS global infra, in the form of AZs and regions.</a:t>
            </a:r>
            <a:br>
              <a:rPr lang="en"/>
            </a:br>
            <a:br>
              <a:rPr lang="en"/>
            </a:br>
            <a:r>
              <a:rPr b="1" lang="en">
                <a:solidFill>
                  <a:srgbClr val="FF0000"/>
                </a:solidFill>
              </a:rPr>
              <a:t>AZ = Availability Zones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015" y="1090650"/>
            <a:ext cx="4544824" cy="3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AWS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4950" y="2571750"/>
            <a:ext cx="3300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action in AWS is an API call that is authenticated &amp; authorized.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Methods to make API call in AWS:</a:t>
            </a:r>
            <a:endParaRPr b="1" sz="15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management console.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command line interface.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AWS software development kits.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73750" y="1318650"/>
            <a:ext cx="37029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AWS Shared Responsibility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73750" y="2686675"/>
            <a:ext cx="37029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AWS for security of the cloud.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Customer for security in the cloud.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1318650"/>
            <a:ext cx="4572001" cy="30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25400" y="1318650"/>
            <a:ext cx="360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responsibility model</a:t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420450" y="2764025"/>
            <a:ext cx="360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AWS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Customer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872800" y="618775"/>
            <a:ext cx="38769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AWS is responsible for: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A.</a:t>
            </a:r>
            <a:r>
              <a:rPr b="1" lang="en" sz="1400"/>
              <a:t> </a:t>
            </a:r>
            <a:r>
              <a:rPr lang="en" sz="1400"/>
              <a:t>Protect &amp; secure infrastructure that runs all the service.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B.</a:t>
            </a:r>
            <a:r>
              <a:rPr lang="en" sz="1400"/>
              <a:t> Protecting regions, AZs, data centers.</a:t>
            </a: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C.</a:t>
            </a:r>
            <a:r>
              <a:rPr lang="en" sz="1400"/>
              <a:t> Manage hardware, software, and networking components that run the AWS services,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Customer is responsible for:</a:t>
            </a: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A. </a:t>
            </a:r>
            <a:r>
              <a:rPr lang="en" sz="1400">
                <a:solidFill>
                  <a:srgbClr val="666666"/>
                </a:solidFill>
              </a:rPr>
              <a:t>Controlling the OS and application platform.</a:t>
            </a:r>
            <a:br>
              <a:rPr lang="en" sz="1400">
                <a:solidFill>
                  <a:srgbClr val="666666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B.</a:t>
            </a:r>
            <a:r>
              <a:rPr b="1" lang="en" sz="1400">
                <a:solidFill>
                  <a:srgbClr val="666666"/>
                </a:solidFill>
              </a:rPr>
              <a:t> </a:t>
            </a:r>
            <a:r>
              <a:rPr lang="en" sz="1400">
                <a:solidFill>
                  <a:srgbClr val="666666"/>
                </a:solidFill>
              </a:rPr>
              <a:t>Managing customer data, </a:t>
            </a:r>
            <a:r>
              <a:rPr lang="en" sz="1400">
                <a:solidFill>
                  <a:srgbClr val="666666"/>
                </a:solidFill>
              </a:rPr>
              <a:t>encrypting</a:t>
            </a:r>
            <a:r>
              <a:rPr lang="en" sz="1400">
                <a:solidFill>
                  <a:srgbClr val="666666"/>
                </a:solidFill>
              </a:rPr>
              <a:t> the data, protecting through network firewall.</a:t>
            </a:r>
            <a:br>
              <a:rPr lang="en" sz="1400">
                <a:solidFill>
                  <a:srgbClr val="666666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C, </a:t>
            </a:r>
            <a:r>
              <a:rPr lang="en" sz="1400">
                <a:solidFill>
                  <a:srgbClr val="666666"/>
                </a:solidFill>
              </a:rPr>
              <a:t>Proper configuration of services and applications.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318650"/>
            <a:ext cx="3300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user in AWS?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24950" y="2301050"/>
            <a:ext cx="33009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first create an AWS account then one identity has full access to all of the AWS services, that is root user.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5066150" y="137550"/>
            <a:ext cx="37416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Authentication and authorization in AWS: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Authentication means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“are you who you say you are?”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Authorization means “what actions can you perform?”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066050" y="2088350"/>
            <a:ext cx="374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AWS root user credentials:</a:t>
            </a:r>
            <a:endParaRPr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Email address </a:t>
            </a: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password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, it allows to access AWS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console.</a:t>
            </a:r>
            <a:br>
              <a:rPr lang="en" sz="1500">
                <a:latin typeface="Lato"/>
                <a:ea typeface="Lato"/>
                <a:cs typeface="Lato"/>
                <a:sym typeface="Lato"/>
              </a:rPr>
            </a:b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Access keys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, it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allows to make programmatic requests from AWS CLI or AWS API.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58275" y="1318650"/>
            <a:ext cx="35034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&amp; Access Management in AWS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24950" y="2387550"/>
            <a:ext cx="33009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is a web service that allows us to manage access to AWS </a:t>
            </a:r>
            <a:r>
              <a:rPr lang="en"/>
              <a:t>account</a:t>
            </a:r>
            <a:r>
              <a:rPr lang="en"/>
              <a:t> &amp; resources. 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931500" y="301250"/>
            <a:ext cx="40947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IAM user: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It </a:t>
            </a:r>
            <a:r>
              <a:rPr lang="en" sz="1500">
                <a:solidFill>
                  <a:srgbClr val="000000"/>
                </a:solidFill>
              </a:rPr>
              <a:t>represents</a:t>
            </a:r>
            <a:r>
              <a:rPr lang="en" sz="1500">
                <a:solidFill>
                  <a:srgbClr val="000000"/>
                </a:solidFill>
              </a:rPr>
              <a:t> a </a:t>
            </a:r>
            <a:r>
              <a:rPr lang="en" sz="1500">
                <a:solidFill>
                  <a:srgbClr val="000000"/>
                </a:solidFill>
              </a:rPr>
              <a:t>person or service that interacts with AWS.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All the task an IAM user perform is controlled by root user.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Collection of IAM user is called </a:t>
            </a:r>
            <a:r>
              <a:rPr lang="en" sz="1500">
                <a:solidFill>
                  <a:srgbClr val="0000FF"/>
                </a:solidFill>
              </a:rPr>
              <a:t>IAM group.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manage access &amp; permissions to AWS services &amp; resources we create </a:t>
            </a:r>
            <a:r>
              <a:rPr lang="en" sz="1500" u="sng">
                <a:solidFill>
                  <a:srgbClr val="0000FF"/>
                </a:solidFill>
              </a:rPr>
              <a:t>IAM policy</a:t>
            </a:r>
            <a:r>
              <a:rPr lang="en" sz="1500">
                <a:solidFill>
                  <a:srgbClr val="0000FF"/>
                </a:solidFill>
              </a:rPr>
              <a:t>.</a:t>
            </a:r>
            <a:endParaRPr sz="1500">
              <a:solidFill>
                <a:srgbClr val="0000FF"/>
              </a:solidFill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flipH="1">
            <a:off x="7843600" y="3034775"/>
            <a:ext cx="357000" cy="35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>
            <a:off x="6716650" y="3304950"/>
            <a:ext cx="17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Stored in AWS as JSON documents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424" y="3134222"/>
            <a:ext cx="2857075" cy="2009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 flipH="1">
            <a:off x="4730775" y="3023625"/>
            <a:ext cx="3001200" cy="602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