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C2S2: Custom Cloud Storage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By Shreyas, Nikhil, Mukesh, Kshitij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secure cloud file storage system built on AWS.</a:t>
            </a:r>
          </a:p>
          <a:p>
            <a:r>
              <a:t>Implements role-based access control with Cognito.</a:t>
            </a:r>
          </a:p>
          <a:p>
            <a:r>
              <a:t>Serverless backend: Lambda, API Gateway, S3, DynamoDB.</a:t>
            </a:r>
          </a:p>
          <a:p>
            <a:r>
              <a:t>Frontend: Responsive web UI for file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Infrastructure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S3 bucket with versioning, encryption, lifecycle rules</a:t>
            </a:r>
          </a:p>
          <a:p>
            <a:r>
              <a:t>- DynamoDB FileMetadata table for metadata &amp; history</a:t>
            </a:r>
          </a:p>
          <a:p>
            <a:r>
              <a:t>- IAM roles mapped to Cognito groups (Admin, HR, Employee)</a:t>
            </a:r>
          </a:p>
          <a:p>
            <a:r>
              <a:t>- API Gateway with Lambda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Encryption: SSE-S3 for files, DynamoDB encrypted at rest</a:t>
            </a:r>
          </a:p>
          <a:p>
            <a:r>
              <a:t>- Strict IAM least-privilege policies</a:t>
            </a:r>
          </a:p>
          <a:p>
            <a:r>
              <a:t>- Cognito authentication with JWT validation</a:t>
            </a:r>
          </a:p>
          <a:p>
            <a:r>
              <a:t>- HTTPS enforcement via API Gateway</a:t>
            </a:r>
          </a:p>
          <a:p>
            <a:r>
              <a:t>- Audit logs: CloudWatch + DynamoDB download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Upload Flow:</a:t>
            </a:r>
          </a:p>
          <a:p>
            <a:r>
              <a:rPr sz="2400" dirty="0"/>
              <a:t>- File stored in S3, metadata in DynamoDB</a:t>
            </a:r>
          </a:p>
          <a:p>
            <a:endParaRPr sz="2400" dirty="0"/>
          </a:p>
          <a:p>
            <a:r>
              <a:rPr sz="2400" dirty="0"/>
              <a:t>Download Flow:</a:t>
            </a:r>
          </a:p>
          <a:p>
            <a:r>
              <a:rPr sz="2400" dirty="0"/>
              <a:t>- Authorization check, </a:t>
            </a:r>
            <a:r>
              <a:rPr sz="2400" dirty="0" err="1"/>
              <a:t>presigned</a:t>
            </a:r>
            <a:r>
              <a:rPr sz="2400" dirty="0"/>
              <a:t> S3 URL issued</a:t>
            </a:r>
          </a:p>
          <a:p>
            <a:endParaRPr sz="2400" dirty="0"/>
          </a:p>
          <a:p>
            <a:r>
              <a:rPr sz="2400" dirty="0"/>
              <a:t>Other Operations:</a:t>
            </a:r>
          </a:p>
          <a:p>
            <a:r>
              <a:rPr sz="2400" dirty="0"/>
              <a:t>- List (role-based visibility)</a:t>
            </a:r>
          </a:p>
          <a:p>
            <a:r>
              <a:rPr sz="2400" dirty="0"/>
              <a:t>- Delete (Admin only)</a:t>
            </a:r>
          </a:p>
          <a:p>
            <a:r>
              <a:rPr sz="2400" dirty="0"/>
              <a:t>- History (audit download events)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Single-page web app (testing.html)</a:t>
            </a:r>
          </a:p>
          <a:p>
            <a:r>
              <a:t>- Cognito login integration</a:t>
            </a:r>
          </a:p>
          <a:p>
            <a:r>
              <a:t>- Upload with tags, file listing, filtering, sorting</a:t>
            </a:r>
          </a:p>
          <a:p>
            <a:r>
              <a:t>- Secure download links</a:t>
            </a:r>
          </a:p>
          <a:p>
            <a:r>
              <a:t>- History view, Delete (Admin only)</a:t>
            </a:r>
          </a:p>
          <a:p>
            <a:r>
              <a:t>- Deployed via S3 static website + API Gateway proxy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Employee: </a:t>
            </a:r>
            <a:r>
              <a:rPr b="1" dirty="0"/>
              <a:t>upload/view</a:t>
            </a:r>
            <a:r>
              <a:rPr dirty="0"/>
              <a:t> own files only</a:t>
            </a:r>
          </a:p>
          <a:p>
            <a:r>
              <a:rPr dirty="0"/>
              <a:t>- HR: access HR + Employee files, </a:t>
            </a:r>
            <a:r>
              <a:rPr b="1" dirty="0"/>
              <a:t>no delete</a:t>
            </a:r>
          </a:p>
          <a:p>
            <a:r>
              <a:rPr dirty="0"/>
              <a:t>- Admin: </a:t>
            </a:r>
            <a:r>
              <a:rPr b="1" dirty="0"/>
              <a:t>full access</a:t>
            </a:r>
            <a:r>
              <a:rPr dirty="0"/>
              <a:t> (upload, delete, view all)</a:t>
            </a:r>
          </a:p>
          <a:p>
            <a:r>
              <a:rPr dirty="0"/>
              <a:t>- Role-based restrictions verified</a:t>
            </a:r>
          </a:p>
          <a:p>
            <a:r>
              <a:rPr dirty="0"/>
              <a:t>- Download history correctly logged</a:t>
            </a:r>
          </a:p>
          <a:p>
            <a:r>
              <a:rPr dirty="0"/>
              <a:t>- Frontend filtering, sorting, error handling successful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frontend with CloudFront + S3 for scale</a:t>
            </a:r>
          </a:p>
          <a:p>
            <a:r>
              <a:t>- File previews (images, PDFs)</a:t>
            </a:r>
          </a:p>
          <a:p>
            <a:r>
              <a:t>- Persistent Cognito logins (refresh tokens)</a:t>
            </a:r>
          </a:p>
          <a:p>
            <a:r>
              <a:t>- Advanced filtering &amp; analytics dashboard</a:t>
            </a:r>
          </a:p>
          <a:p>
            <a:r>
              <a:t>- Automated consistency checks between S3 &amp; DynamoDB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Delivered a secure, role-based cloud file storage system.</a:t>
            </a:r>
          </a:p>
          <a:p>
            <a:r>
              <a:t>Robust security: IAM, Cognito, encryption, RBAC.</a:t>
            </a:r>
          </a:p>
          <a:p>
            <a:r>
              <a:t>Full file lifecycle management with metadata &amp; history.</a:t>
            </a:r>
          </a:p>
          <a:p>
            <a:r>
              <a:t>Serverless architecture ensures cost efficiency &amp; scalability.</a:t>
            </a:r>
          </a:p>
          <a:p>
            <a:r>
              <a:t>Ready for enterprise and educational deployments.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C2S2: Custom Cloud Storage Service</vt:lpstr>
      <vt:lpstr>Introduction</vt:lpstr>
      <vt:lpstr>Core Infrastructure Setup</vt:lpstr>
      <vt:lpstr>Security Architecture</vt:lpstr>
      <vt:lpstr>File Operations</vt:lpstr>
      <vt:lpstr>Frontend Development</vt:lpstr>
      <vt:lpstr>Testing &amp; Results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shreyassandeep@outlook.com</cp:lastModifiedBy>
  <cp:revision>4</cp:revision>
  <dcterms:created xsi:type="dcterms:W3CDTF">2013-01-27T09:14:16Z</dcterms:created>
  <dcterms:modified xsi:type="dcterms:W3CDTF">2025-09-03T09:38:26Z</dcterms:modified>
  <cp:category/>
</cp:coreProperties>
</file>