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2"/>
    <p:sldId id="268" r:id="rId3"/>
    <p:sldId id="269" r:id="rId4"/>
    <p:sldId id="260" r:id="rId5"/>
    <p:sldId id="261" r:id="rId6"/>
    <p:sldId id="262" r:id="rId7"/>
    <p:sldId id="266" r:id="rId8"/>
    <p:sldId id="267"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7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11/13/2020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pPr/>
              <a:t>11/13/2020</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11/13/2020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11/13/2020</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pPr/>
              <a:t>11/13/2020</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11/13/2020</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11/13/2020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11/13/2020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3124200"/>
          </a:xfrm>
        </p:spPr>
        <p:txBody>
          <a:bodyPr>
            <a:normAutofit/>
          </a:bodyPr>
          <a:lstStyle/>
          <a:p>
            <a:r>
              <a:rPr lang="en-US" dirty="0" smtClean="0"/>
              <a:t>Date of presentation: 12/11/2020</a:t>
            </a:r>
          </a:p>
          <a:p>
            <a:pPr defTabSz="914400">
              <a:defRPr/>
            </a:pPr>
            <a:endParaRPr lang="en-US" i="1" dirty="0" smtClean="0"/>
          </a:p>
          <a:p>
            <a:pPr defTabSz="914400">
              <a:defRPr/>
            </a:pPr>
            <a:r>
              <a:rPr lang="en-US" i="1" dirty="0" smtClean="0"/>
              <a:t>Post Graduate Diploma in Advanced Computing (PGDAC)</a:t>
            </a:r>
            <a:r>
              <a:rPr lang="en-US" dirty="0" smtClean="0"/>
              <a:t>, </a:t>
            </a:r>
            <a:endParaRPr lang="en-US" dirty="0"/>
          </a:p>
          <a:p>
            <a:pPr defTabSz="914400">
              <a:defRPr/>
            </a:pPr>
            <a:r>
              <a:rPr lang="en-IN" altLang="en-US" dirty="0" smtClean="0"/>
              <a:t>February 2020</a:t>
            </a:r>
            <a:endParaRPr lang="en-US" dirty="0" smtClean="0"/>
          </a:p>
          <a:p>
            <a:pPr defTabSz="914400">
              <a:defRPr/>
            </a:pPr>
            <a:r>
              <a:rPr lang="en-US" dirty="0" smtClean="0"/>
              <a:t>C-DAC Mumbai</a:t>
            </a:r>
            <a:endParaRPr lang="en-US" dirty="0"/>
          </a:p>
          <a:p>
            <a:endParaRPr lang="en-US" dirty="0" smtClean="0"/>
          </a:p>
        </p:txBody>
      </p:sp>
      <p:sp>
        <p:nvSpPr>
          <p:cNvPr id="2" name="Title 1"/>
          <p:cNvSpPr>
            <a:spLocks noGrp="1"/>
          </p:cNvSpPr>
          <p:nvPr>
            <p:ph type="ctrTitle"/>
          </p:nvPr>
        </p:nvSpPr>
        <p:spPr>
          <a:xfrm>
            <a:off x="762000" y="1600200"/>
            <a:ext cx="7772400" cy="1165225"/>
          </a:xfrm>
        </p:spPr>
        <p:txBody>
          <a:bodyPr>
            <a:normAutofit/>
          </a:bodyPr>
          <a:lstStyle/>
          <a:p>
            <a:r>
              <a:rPr b="1" smtClean="0">
                <a:latin typeface="+mj-ea"/>
                <a:cs typeface="+mj-ea"/>
              </a:rPr>
              <a:t>CareClub</a:t>
            </a:r>
            <a:r>
              <a:rPr lang="en-US" b="1" dirty="0">
                <a:latin typeface="+mj-ea"/>
                <a:cs typeface="+mj-ea"/>
              </a:rPr>
              <a:t/>
            </a:r>
            <a:br>
              <a:rPr lang="en-US" b="1" dirty="0">
                <a:latin typeface="+mj-ea"/>
                <a:cs typeface="+mj-ea"/>
              </a:rPr>
            </a:br>
            <a:r>
              <a:rPr lang="en-US" sz="2400" b="1" dirty="0">
                <a:latin typeface="+mj-ea"/>
                <a:cs typeface="+mj-ea"/>
              </a:rPr>
              <a:t>“Be part of good compaign”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Project Team [35]</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5" name="Content Placeholder 4"/>
          <p:cNvSpPr>
            <a:spLocks noGrp="1"/>
          </p:cNvSpPr>
          <p:nvPr>
            <p:ph sz="quarter" idx="1"/>
          </p:nvPr>
        </p:nvSpPr>
        <p:spPr/>
        <p:txBody>
          <a:bodyPr/>
          <a:lstStyle/>
          <a:p>
            <a:pPr marL="0" indent="0">
              <a:buNone/>
            </a:pPr>
            <a:endParaRPr lang="en-US" altLang="en-IN" b="1" dirty="0">
              <a:latin typeface="Times New Roman" panose="02020603050405020304" charset="0"/>
              <a:cs typeface="Times New Roman" panose="02020603050405020304" charset="0"/>
            </a:endParaRPr>
          </a:p>
          <a:p>
            <a:r>
              <a:rPr lang="en-US" altLang="en-IN" b="1" dirty="0" err="1">
                <a:latin typeface="Times New Roman" panose="02020603050405020304" charset="0"/>
                <a:cs typeface="Times New Roman" panose="02020603050405020304" charset="0"/>
              </a:rPr>
              <a:t>Rutuja</a:t>
            </a:r>
            <a:r>
              <a:rPr lang="en-US" altLang="en-IN" b="1" dirty="0">
                <a:latin typeface="Times New Roman" panose="02020603050405020304" charset="0"/>
                <a:cs typeface="Times New Roman" panose="02020603050405020304" charset="0"/>
              </a:rPr>
              <a:t> </a:t>
            </a:r>
            <a:r>
              <a:rPr lang="en-US" altLang="en-IN" b="1" dirty="0" err="1">
                <a:latin typeface="Times New Roman" panose="02020603050405020304" charset="0"/>
                <a:cs typeface="Times New Roman" panose="02020603050405020304" charset="0"/>
              </a:rPr>
              <a:t>Uday</a:t>
            </a:r>
            <a:r>
              <a:rPr lang="en-US" altLang="en-IN" b="1" dirty="0">
                <a:latin typeface="Times New Roman" panose="02020603050405020304" charset="0"/>
                <a:cs typeface="Times New Roman" panose="02020603050405020304" charset="0"/>
              </a:rPr>
              <a:t> </a:t>
            </a:r>
            <a:r>
              <a:rPr lang="en-US" altLang="en-IN" b="1" dirty="0" err="1" smtClean="0">
                <a:latin typeface="Times New Roman" panose="02020603050405020304" charset="0"/>
                <a:cs typeface="Times New Roman" panose="02020603050405020304" charset="0"/>
              </a:rPr>
              <a:t>Mohite</a:t>
            </a:r>
            <a:r>
              <a:rPr lang="en-US" altLang="en-IN" b="1" dirty="0" smtClean="0">
                <a:latin typeface="Times New Roman" panose="02020603050405020304" charset="0"/>
                <a:cs typeface="Times New Roman" panose="02020603050405020304" charset="0"/>
                <a:sym typeface="+mn-ea"/>
              </a:rPr>
              <a:t>(PL</a:t>
            </a:r>
            <a:r>
              <a:rPr lang="en-US" altLang="en-IN" b="1" dirty="0">
                <a:latin typeface="Times New Roman" panose="02020603050405020304" charset="0"/>
                <a:cs typeface="Times New Roman" panose="02020603050405020304" charset="0"/>
                <a:sym typeface="+mn-ea"/>
              </a:rPr>
              <a:t>)</a:t>
            </a:r>
            <a:r>
              <a:rPr lang="en-US" altLang="en-IN" b="1" dirty="0">
                <a:latin typeface="Times New Roman" panose="02020603050405020304" charset="0"/>
                <a:cs typeface="Times New Roman" panose="02020603050405020304" charset="0"/>
              </a:rPr>
              <a:t>	[200240520080]</a:t>
            </a:r>
          </a:p>
          <a:p>
            <a:r>
              <a:rPr lang="en-US" altLang="en-IN" dirty="0" err="1">
                <a:latin typeface="Times New Roman" panose="02020603050405020304" charset="0"/>
                <a:cs typeface="Times New Roman" panose="02020603050405020304" charset="0"/>
              </a:rPr>
              <a:t>Omkar</a:t>
            </a:r>
            <a:r>
              <a:rPr lang="en-US" altLang="en-IN" dirty="0">
                <a:latin typeface="Times New Roman" panose="02020603050405020304" charset="0"/>
                <a:cs typeface="Times New Roman" panose="02020603050405020304" charset="0"/>
              </a:rPr>
              <a:t> Bharat </a:t>
            </a:r>
            <a:r>
              <a:rPr lang="en-US" altLang="en-IN" dirty="0" err="1">
                <a:latin typeface="Times New Roman" panose="02020603050405020304" charset="0"/>
                <a:cs typeface="Times New Roman" panose="02020603050405020304" charset="0"/>
              </a:rPr>
              <a:t>Sukale</a:t>
            </a:r>
            <a:r>
              <a:rPr lang="en-US" altLang="en-IN" dirty="0">
                <a:latin typeface="Times New Roman" panose="02020603050405020304" charset="0"/>
                <a:cs typeface="Times New Roman" panose="02020603050405020304" charset="0"/>
              </a:rPr>
              <a:t> 		[200240520060]</a:t>
            </a:r>
          </a:p>
          <a:p>
            <a:r>
              <a:rPr lang="en-US" altLang="en-IN" dirty="0" err="1">
                <a:latin typeface="Times New Roman" panose="02020603050405020304" charset="0"/>
                <a:cs typeface="Times New Roman" panose="02020603050405020304" charset="0"/>
              </a:rPr>
              <a:t>Vaishnavi</a:t>
            </a:r>
            <a:r>
              <a:rPr lang="en-US" altLang="en-IN" dirty="0">
                <a:latin typeface="Times New Roman" panose="02020603050405020304" charset="0"/>
                <a:cs typeface="Times New Roman" panose="02020603050405020304" charset="0"/>
              </a:rPr>
              <a:t> Sunil </a:t>
            </a:r>
            <a:r>
              <a:rPr lang="en-US" altLang="en-IN" dirty="0" err="1">
                <a:latin typeface="Times New Roman" panose="02020603050405020304" charset="0"/>
                <a:cs typeface="Times New Roman" panose="02020603050405020304" charset="0"/>
              </a:rPr>
              <a:t>Maggidwar</a:t>
            </a:r>
            <a:r>
              <a:rPr lang="en-US" altLang="en-IN" dirty="0">
                <a:latin typeface="Times New Roman" panose="02020603050405020304" charset="0"/>
                <a:cs typeface="Times New Roman" panose="02020603050405020304" charset="0"/>
              </a:rPr>
              <a:t> 	[200240520113]</a:t>
            </a:r>
          </a:p>
          <a:p>
            <a:r>
              <a:rPr lang="en-US" altLang="en-IN" dirty="0" err="1">
                <a:latin typeface="Times New Roman" panose="02020603050405020304" charset="0"/>
                <a:cs typeface="Times New Roman" panose="02020603050405020304" charset="0"/>
              </a:rPr>
              <a:t>Mukesh</a:t>
            </a:r>
            <a:r>
              <a:rPr lang="en-US" altLang="en-IN" dirty="0">
                <a:latin typeface="Times New Roman" panose="02020603050405020304" charset="0"/>
                <a:cs typeface="Times New Roman" panose="02020603050405020304" charset="0"/>
              </a:rPr>
              <a:t> </a:t>
            </a:r>
            <a:r>
              <a:rPr lang="en-US" altLang="en-IN" dirty="0" err="1">
                <a:latin typeface="Times New Roman" panose="02020603050405020304" charset="0"/>
                <a:cs typeface="Times New Roman" panose="02020603050405020304" charset="0"/>
              </a:rPr>
              <a:t>Bhagwan</a:t>
            </a:r>
            <a:r>
              <a:rPr lang="en-US" altLang="en-IN" dirty="0">
                <a:latin typeface="Times New Roman" panose="02020603050405020304" charset="0"/>
                <a:cs typeface="Times New Roman" panose="02020603050405020304" charset="0"/>
              </a:rPr>
              <a:t> </a:t>
            </a:r>
            <a:r>
              <a:rPr lang="en-US" altLang="en-IN" dirty="0" err="1">
                <a:latin typeface="Times New Roman" panose="02020603050405020304" charset="0"/>
                <a:cs typeface="Times New Roman" panose="02020603050405020304" charset="0"/>
              </a:rPr>
              <a:t>Patil</a:t>
            </a:r>
            <a:r>
              <a:rPr lang="en-US" altLang="en-IN" dirty="0">
                <a:latin typeface="Times New Roman" panose="02020603050405020304" charset="0"/>
                <a:cs typeface="Times New Roman" panose="02020603050405020304" charset="0"/>
              </a:rPr>
              <a:t> 		[200240520058]</a:t>
            </a:r>
          </a:p>
          <a:p>
            <a:r>
              <a:rPr lang="en-US" altLang="en-IN" dirty="0" err="1">
                <a:latin typeface="Times New Roman" panose="02020603050405020304" charset="0"/>
                <a:cs typeface="Times New Roman" panose="02020603050405020304" charset="0"/>
              </a:rPr>
              <a:t>Sadanand</a:t>
            </a:r>
            <a:r>
              <a:rPr lang="en-US" altLang="en-IN" dirty="0">
                <a:latin typeface="Times New Roman" panose="02020603050405020304" charset="0"/>
                <a:cs typeface="Times New Roman" panose="02020603050405020304" charset="0"/>
              </a:rPr>
              <a:t> </a:t>
            </a:r>
            <a:r>
              <a:rPr lang="en-US" altLang="en-IN" dirty="0" err="1">
                <a:latin typeface="Times New Roman" panose="02020603050405020304" charset="0"/>
                <a:cs typeface="Times New Roman" panose="02020603050405020304" charset="0"/>
              </a:rPr>
              <a:t>Sugriv</a:t>
            </a:r>
            <a:r>
              <a:rPr lang="en-US" altLang="en-IN" dirty="0">
                <a:latin typeface="Times New Roman" panose="02020603050405020304" charset="0"/>
                <a:cs typeface="Times New Roman" panose="02020603050405020304" charset="0"/>
              </a:rPr>
              <a:t> </a:t>
            </a:r>
            <a:r>
              <a:rPr lang="en-US" altLang="en-IN" dirty="0" err="1">
                <a:latin typeface="Times New Roman" panose="02020603050405020304" charset="0"/>
                <a:cs typeface="Times New Roman" panose="02020603050405020304" charset="0"/>
              </a:rPr>
              <a:t>Nagargoje</a:t>
            </a:r>
            <a:r>
              <a:rPr lang="en-US" altLang="en-IN" dirty="0">
                <a:latin typeface="Times New Roman" panose="02020603050405020304" charset="0"/>
                <a:cs typeface="Times New Roman" panose="02020603050405020304" charset="0"/>
              </a:rPr>
              <a:t> 	[200240520083]</a:t>
            </a:r>
          </a:p>
        </p:txBody>
      </p:sp>
      <p:sp>
        <p:nvSpPr>
          <p:cNvPr id="6"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Content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5" name="Content Placeholder 4"/>
          <p:cNvSpPr>
            <a:spLocks noGrp="1"/>
          </p:cNvSpPr>
          <p:nvPr>
            <p:ph sz="quarter" idx="1"/>
          </p:nvPr>
        </p:nvSpPr>
        <p:spPr/>
        <p:txBody>
          <a:bodyPr/>
          <a:lstStyle/>
          <a:p>
            <a:endParaRPr lang="en-US" dirty="0" smtClean="0"/>
          </a:p>
          <a:p>
            <a:r>
              <a:rPr lang="en-US" dirty="0" smtClean="0"/>
              <a:t>I</a:t>
            </a:r>
            <a:r>
              <a:rPr lang="en-US" dirty="0" smtClean="0">
                <a:latin typeface="Times New Roman" panose="02020603050405020304" charset="0"/>
                <a:cs typeface="Times New Roman" panose="02020603050405020304" charset="0"/>
              </a:rPr>
              <a:t>ntroduction</a:t>
            </a:r>
          </a:p>
          <a:p>
            <a:r>
              <a:rPr lang="en-US" dirty="0" smtClean="0">
                <a:latin typeface="Times New Roman" panose="02020603050405020304" charset="0"/>
                <a:cs typeface="Times New Roman" panose="02020603050405020304" charset="0"/>
              </a:rPr>
              <a:t>Problem definition and proposed solution</a:t>
            </a:r>
          </a:p>
          <a:p>
            <a:r>
              <a:rPr lang="en-US" dirty="0" smtClean="0">
                <a:latin typeface="Times New Roman" panose="02020603050405020304" charset="0"/>
                <a:cs typeface="Times New Roman" panose="02020603050405020304" charset="0"/>
              </a:rPr>
              <a:t>Scope of project</a:t>
            </a:r>
          </a:p>
          <a:p>
            <a:r>
              <a:rPr lang="en-US" dirty="0" smtClean="0">
                <a:latin typeface="Times New Roman" panose="02020603050405020304" charset="0"/>
                <a:cs typeface="Times New Roman" panose="02020603050405020304" charset="0"/>
              </a:rPr>
              <a:t>Hardware and software requirements</a:t>
            </a:r>
          </a:p>
          <a:p>
            <a:r>
              <a:rPr lang="en-US" dirty="0" smtClean="0">
                <a:latin typeface="Times New Roman" panose="02020603050405020304" charset="0"/>
                <a:cs typeface="Times New Roman" panose="02020603050405020304" charset="0"/>
              </a:rPr>
              <a:t>Timeline duration and expected deliverables</a:t>
            </a:r>
          </a:p>
          <a:p>
            <a:endParaRPr lang="en-US" dirty="0" smtClean="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
        <p:nvSpPr>
          <p:cNvPr id="6"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Introduction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3" name="Content Placeholder 2"/>
          <p:cNvSpPr>
            <a:spLocks noGrp="1"/>
          </p:cNvSpPr>
          <p:nvPr>
            <p:ph sz="quarter" idx="1"/>
          </p:nvPr>
        </p:nvSpPr>
        <p:spPr>
          <a:xfrm>
            <a:off x="914400" y="1500174"/>
            <a:ext cx="7772400" cy="4519626"/>
          </a:xfrm>
        </p:spPr>
        <p:txBody>
          <a:bodyPr>
            <a:normAutofit/>
          </a:bodyPr>
          <a:lstStyle/>
          <a:p>
            <a:pPr marL="0" indent="0" algn="just">
              <a:buNone/>
            </a:pPr>
            <a:r>
              <a:rPr lang="en-US" dirty="0" smtClean="0">
                <a:latin typeface="Times New Roman" panose="02020603050405020304" charset="0"/>
                <a:cs typeface="Times New Roman" panose="02020603050405020304" charset="0"/>
              </a:rPr>
              <a:t>	</a:t>
            </a:r>
            <a:r>
              <a:rPr lang="en-US" b="1" dirty="0" err="1" smtClean="0">
                <a:latin typeface="Times New Roman" panose="02020603050405020304" charset="0"/>
                <a:cs typeface="Times New Roman" panose="02020603050405020304" charset="0"/>
              </a:rPr>
              <a:t>CareClub</a:t>
            </a:r>
            <a:r>
              <a:rPr lang="en-US"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is a Java based web application where we are introducing the global platform for NGO to raise their concerns. Promoting social or political change on this scale. Improving communities and citizen participation.</a:t>
            </a:r>
          </a:p>
          <a:p>
            <a:pPr marL="0" indent="0" algn="just">
              <a:buNone/>
            </a:pPr>
            <a:r>
              <a:rPr lang="en-US" dirty="0" smtClean="0">
                <a:latin typeface="Times New Roman" panose="02020603050405020304" charset="0"/>
                <a:cs typeface="Times New Roman" panose="02020603050405020304" charset="0"/>
              </a:rPr>
              <a:t>	While poverty is extreme, let’s not forget just how many rich and wealthy people there are in the developed world capable of giving. It’s high time we must realize the power that we have in our hands when pooled together.</a:t>
            </a:r>
          </a:p>
        </p:txBody>
      </p:sp>
      <p:sp>
        <p:nvSpPr>
          <p:cNvPr id="7"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80" y="671830"/>
            <a:ext cx="7868920" cy="1143635"/>
          </a:xfrm>
        </p:spPr>
        <p:txBody>
          <a:bodyPr>
            <a:normAutofit fontScale="90000"/>
          </a:bodyPr>
          <a:lstStyle/>
          <a:p>
            <a:pPr algn="ctr"/>
            <a:r>
              <a:rPr lang="en-US" b="1" dirty="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Problem definition &amp; Proposed </a:t>
            </a:r>
            <a:r>
              <a:rPr lang="en-US" b="1" dirty="0" smtClean="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solution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a:xfrm>
            <a:off x="817880" y="1857364"/>
            <a:ext cx="7712075" cy="3988446"/>
          </a:xfrm>
        </p:spPr>
        <p:txBody>
          <a:bodyPr>
            <a:normAutofit/>
          </a:bodyPr>
          <a:lstStyle/>
          <a:p>
            <a:pPr marL="0" indent="0" algn="just">
              <a:buNone/>
            </a:pPr>
            <a:r>
              <a:rPr lang="en-US" dirty="0" smtClean="0">
                <a:latin typeface="Times New Roman" panose="02020603050405020304" charset="0"/>
                <a:cs typeface="Times New Roman" panose="02020603050405020304" charset="0"/>
              </a:rPr>
              <a:t>We don't have any centralized web application where in all the NGOs are registered and directly benifited by donors. And also there are many people who willingly wants to donate or to do charity.</a:t>
            </a:r>
          </a:p>
          <a:p>
            <a:pPr marL="0" indent="0" algn="just">
              <a:buNone/>
            </a:pPr>
            <a:r>
              <a:rPr lang="en-US" dirty="0" smtClean="0">
                <a:latin typeface="Times New Roman" panose="02020603050405020304" charset="0"/>
                <a:cs typeface="Times New Roman" panose="02020603050405020304" charset="0"/>
              </a:rPr>
              <a:t>Here we are designing centralized web application having all the </a:t>
            </a:r>
            <a:r>
              <a:rPr lang="en-US" dirty="0" smtClean="0">
                <a:latin typeface="Times New Roman" panose="02020603050405020304" charset="0"/>
                <a:cs typeface="Times New Roman" panose="02020603050405020304" charset="0"/>
                <a:sym typeface="+mn-ea"/>
              </a:rPr>
              <a:t>categorised information</a:t>
            </a:r>
            <a:r>
              <a:rPr lang="en-US" dirty="0" smtClean="0">
                <a:latin typeface="Times New Roman" panose="02020603050405020304" charset="0"/>
                <a:cs typeface="Times New Roman" panose="02020603050405020304" charset="0"/>
              </a:rPr>
              <a:t> of NGOs and people who want to do charity in more convinient way.</a:t>
            </a:r>
          </a:p>
          <a:p>
            <a:pPr marL="0" indent="0" algn="just">
              <a:buNone/>
            </a:pPr>
            <a:endParaRPr lang="en-US" dirty="0" smtClean="0">
              <a:latin typeface="Times New Roman" panose="02020603050405020304" charset="0"/>
              <a:cs typeface="Times New Roman" panose="02020603050405020304" charset="0"/>
            </a:endParaRPr>
          </a:p>
        </p:txBody>
      </p:sp>
      <p:sp>
        <p:nvSpPr>
          <p:cNvPr id="7"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8290"/>
            <a:ext cx="7772400" cy="943610"/>
          </a:xfrm>
        </p:spPr>
        <p:txBody>
          <a:bodyPr>
            <a:normAutofit/>
          </a:bodyPr>
          <a:lstStyle/>
          <a:p>
            <a:pPr algn="ctr"/>
            <a:r>
              <a:rPr lang="en-US" b="1" dirty="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3" name="Content Placeholder 2"/>
          <p:cNvSpPr>
            <a:spLocks noGrp="1"/>
          </p:cNvSpPr>
          <p:nvPr>
            <p:ph sz="quarter" idx="1"/>
          </p:nvPr>
        </p:nvSpPr>
        <p:spPr>
          <a:xfrm>
            <a:off x="914400" y="1500174"/>
            <a:ext cx="7772400" cy="4519626"/>
          </a:xfrm>
        </p:spPr>
        <p:txBody>
          <a:bodyPr>
            <a:normAutofit/>
          </a:bodyPr>
          <a:lstStyle/>
          <a:p>
            <a:pPr marL="0" indent="0" algn="just">
              <a:buNone/>
            </a:pPr>
            <a:r>
              <a:rPr lang="en-US" dirty="0" smtClean="0">
                <a:latin typeface="Times New Roman" panose="02020603050405020304" charset="0"/>
                <a:cs typeface="Times New Roman" panose="02020603050405020304" charset="0"/>
                <a:sym typeface="+mn-ea"/>
              </a:rPr>
              <a:t>- Free registration for NGOs and donars.</a:t>
            </a:r>
            <a:endParaRPr lang="en-US" dirty="0" smtClean="0">
              <a:latin typeface="Times New Roman" panose="02020603050405020304" charset="0"/>
              <a:cs typeface="Times New Roman" panose="02020603050405020304" charset="0"/>
            </a:endParaRPr>
          </a:p>
          <a:p>
            <a:pPr marL="0" indent="0" algn="just">
              <a:buNone/>
            </a:pPr>
            <a:r>
              <a:rPr lang="en-US" dirty="0" smtClean="0">
                <a:latin typeface="Times New Roman" panose="02020603050405020304" charset="0"/>
                <a:cs typeface="Times New Roman" panose="02020603050405020304" charset="0"/>
              </a:rPr>
              <a:t>- Direct communication between NGOs &amp; donars.</a:t>
            </a:r>
          </a:p>
          <a:p>
            <a:pPr marL="0" indent="0" algn="just">
              <a:buNone/>
            </a:pPr>
            <a:r>
              <a:rPr lang="en-US" dirty="0" smtClean="0">
                <a:latin typeface="Times New Roman" panose="02020603050405020304" charset="0"/>
                <a:cs typeface="Times New Roman" panose="02020603050405020304" charset="0"/>
              </a:rPr>
              <a:t>- Different aspects of NGOs will be categorised.</a:t>
            </a:r>
          </a:p>
          <a:p>
            <a:pPr marL="0" indent="0" algn="just">
              <a:buNone/>
            </a:pPr>
            <a:r>
              <a:rPr lang="en-US" dirty="0" smtClean="0">
                <a:latin typeface="Times New Roman" panose="02020603050405020304" charset="0"/>
                <a:cs typeface="Times New Roman" panose="02020603050405020304" charset="0"/>
              </a:rPr>
              <a:t>- Easy to track nearby NGO.</a:t>
            </a:r>
          </a:p>
          <a:p>
            <a:pPr marL="0" indent="0" algn="just">
              <a:buNone/>
            </a:pPr>
            <a:r>
              <a:rPr lang="en-US" dirty="0" smtClean="0">
                <a:latin typeface="Times New Roman" panose="02020603050405020304" charset="0"/>
                <a:cs typeface="Times New Roman" panose="02020603050405020304" charset="0"/>
              </a:rPr>
              <a:t>- Maintain NGOs profile.</a:t>
            </a:r>
          </a:p>
          <a:p>
            <a:pPr marL="0" indent="0" algn="just">
              <a:buNone/>
            </a:pPr>
            <a:r>
              <a:rPr lang="en-US" dirty="0" smtClean="0">
                <a:latin typeface="Times New Roman" panose="02020603050405020304" charset="0"/>
                <a:cs typeface="Times New Roman" panose="02020603050405020304" charset="0"/>
                <a:sym typeface="+mn-ea"/>
              </a:rPr>
              <a:t>- Maintain feedback.</a:t>
            </a:r>
            <a:endParaRPr lang="en-US" dirty="0" smtClean="0">
              <a:latin typeface="Times New Roman" panose="02020603050405020304" charset="0"/>
              <a:cs typeface="Times New Roman" panose="02020603050405020304" charset="0"/>
            </a:endParaRPr>
          </a:p>
          <a:p>
            <a:pPr marL="0" indent="0" algn="just">
              <a:buNone/>
            </a:pPr>
            <a:r>
              <a:rPr lang="en-US" dirty="0" smtClean="0">
                <a:latin typeface="Times New Roman" panose="02020603050405020304" charset="0"/>
                <a:cs typeface="Times New Roman" panose="02020603050405020304" charset="0"/>
              </a:rPr>
              <a:t>- Dynamic rating.</a:t>
            </a:r>
          </a:p>
          <a:p>
            <a:pPr marL="0" indent="0" algn="just">
              <a:buNone/>
            </a:pPr>
            <a:r>
              <a:rPr lang="en-US" dirty="0" smtClean="0">
                <a:latin typeface="Times New Roman" panose="02020603050405020304" charset="0"/>
                <a:cs typeface="Times New Roman" panose="02020603050405020304" charset="0"/>
                <a:sym typeface="+mn-ea"/>
              </a:rPr>
              <a:t>- Social media integration.</a:t>
            </a:r>
            <a:endParaRPr lang="en-US" dirty="0" smtClean="0">
              <a:latin typeface="Times New Roman" panose="02020603050405020304" charset="0"/>
              <a:cs typeface="Times New Roman" panose="02020603050405020304" charset="0"/>
            </a:endParaRPr>
          </a:p>
          <a:p>
            <a:pPr marL="0" indent="0" algn="just">
              <a:buNone/>
            </a:pPr>
            <a:endParaRPr lang="en-US" dirty="0" smtClean="0">
              <a:latin typeface="Times New Roman" panose="02020603050405020304" charset="0"/>
              <a:cs typeface="Times New Roman" panose="02020603050405020304" charset="0"/>
            </a:endParaRPr>
          </a:p>
        </p:txBody>
      </p:sp>
      <p:sp>
        <p:nvSpPr>
          <p:cNvPr id="7"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57184"/>
            <a:ext cx="7772400" cy="685800"/>
          </a:xfrm>
        </p:spPr>
        <p:txBody>
          <a:bodyPr>
            <a:normAutofit fontScale="90000"/>
          </a:bodyPr>
          <a:lstStyle/>
          <a:p>
            <a:pPr algn="ctr"/>
            <a:r>
              <a:rPr lang="en-US" b="1" dirty="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Hardware &amp; Software 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3" name="Content Placeholder 2"/>
          <p:cNvSpPr>
            <a:spLocks noGrp="1"/>
          </p:cNvSpPr>
          <p:nvPr>
            <p:ph sz="quarter" idx="1"/>
          </p:nvPr>
        </p:nvSpPr>
        <p:spPr>
          <a:xfrm>
            <a:off x="642910" y="1399546"/>
            <a:ext cx="8001056" cy="4815536"/>
          </a:xfrm>
        </p:spPr>
        <p:txBody>
          <a:bodyPr>
            <a:normAutofit fontScale="97500" lnSpcReduction="10000"/>
          </a:bodyPr>
          <a:lstStyle/>
          <a:p>
            <a:pPr marL="0" indent="0">
              <a:buNone/>
            </a:pPr>
            <a:r>
              <a:rPr lang="en-US" b="1" u="sng" dirty="0" smtClean="0">
                <a:latin typeface="Times New Roman" panose="02020603050405020304" charset="0"/>
                <a:cs typeface="Times New Roman" panose="02020603050405020304" charset="0"/>
              </a:rPr>
              <a:t>Hardware requirement</a:t>
            </a:r>
            <a:r>
              <a:rPr lang="en-US" b="1" dirty="0" smtClean="0">
                <a:latin typeface="Times New Roman" panose="02020603050405020304" charset="0"/>
                <a:cs typeface="Times New Roman" panose="02020603050405020304" charset="0"/>
              </a:rPr>
              <a:t> :</a:t>
            </a:r>
          </a:p>
          <a:p>
            <a:pPr marL="0" indent="0">
              <a:buNone/>
            </a:pPr>
            <a:r>
              <a:rPr lang="en-US" sz="2500" b="1" dirty="0" smtClean="0">
                <a:latin typeface="Times New Roman" panose="02020603050405020304" charset="0"/>
                <a:cs typeface="Times New Roman" panose="02020603050405020304" charset="0"/>
              </a:rPr>
              <a:t>	</a:t>
            </a:r>
            <a:r>
              <a:rPr lang="en-US" sz="2500" b="1" dirty="0" smtClean="0">
                <a:latin typeface="Times New Roman" panose="02020603050405020304" charset="0"/>
                <a:cs typeface="Times New Roman" panose="02020603050405020304" charset="0"/>
              </a:rPr>
              <a:t>- </a:t>
            </a:r>
            <a:r>
              <a:rPr lang="en-US" sz="2500" dirty="0" smtClean="0">
                <a:latin typeface="Times New Roman" panose="02020603050405020304" charset="0"/>
                <a:cs typeface="Times New Roman" panose="02020603050405020304" charset="0"/>
              </a:rPr>
              <a:t>Mobile </a:t>
            </a:r>
          </a:p>
          <a:p>
            <a:pPr marL="0" indent="0">
              <a:buNone/>
            </a:pPr>
            <a:r>
              <a:rPr lang="en-US" sz="2500" dirty="0" smtClean="0">
                <a:latin typeface="Times New Roman" panose="02020603050405020304" charset="0"/>
                <a:cs typeface="Times New Roman" panose="02020603050405020304" charset="0"/>
              </a:rPr>
              <a:t>	- Desktop</a:t>
            </a:r>
          </a:p>
          <a:p>
            <a:pPr marL="0" indent="0">
              <a:buNone/>
            </a:pPr>
            <a:endParaRPr lang="en-US" sz="2500" dirty="0" smtClean="0">
              <a:latin typeface="Times New Roman" panose="02020603050405020304" charset="0"/>
              <a:cs typeface="Times New Roman" panose="02020603050405020304" charset="0"/>
            </a:endParaRPr>
          </a:p>
          <a:p>
            <a:pPr marL="0" indent="0">
              <a:buNone/>
            </a:pPr>
            <a:r>
              <a:rPr lang="en-US" b="1" u="sng" dirty="0" smtClean="0">
                <a:latin typeface="Times New Roman" panose="02020603050405020304" charset="0"/>
                <a:cs typeface="Times New Roman" panose="02020603050405020304" charset="0"/>
              </a:rPr>
              <a:t>Software requirements</a:t>
            </a:r>
            <a:r>
              <a:rPr lang="en-US" b="1" dirty="0" smtClean="0">
                <a:latin typeface="Times New Roman" panose="02020603050405020304" charset="0"/>
                <a:cs typeface="Times New Roman" panose="02020603050405020304" charset="0"/>
              </a:rPr>
              <a:t> :</a:t>
            </a:r>
          </a:p>
          <a:p>
            <a:pPr marL="0" indent="0">
              <a:buNone/>
            </a:pPr>
            <a:r>
              <a:rPr lang="en-US" sz="2300" b="1" dirty="0" smtClean="0">
                <a:latin typeface="Times New Roman" panose="02020603050405020304" charset="0"/>
                <a:cs typeface="Times New Roman" panose="02020603050405020304" charset="0"/>
              </a:rPr>
              <a:t>	</a:t>
            </a:r>
            <a:r>
              <a:rPr lang="en-US" sz="2500" b="1" dirty="0" smtClean="0">
                <a:latin typeface="Times New Roman" panose="02020603050405020304" charset="0"/>
                <a:cs typeface="Times New Roman" panose="02020603050405020304" charset="0"/>
              </a:rPr>
              <a:t>- </a:t>
            </a:r>
            <a:r>
              <a:rPr lang="en-US" sz="2500" dirty="0" smtClean="0">
                <a:latin typeface="Times New Roman" panose="02020603050405020304" charset="0"/>
                <a:cs typeface="Times New Roman" panose="02020603050405020304" charset="0"/>
              </a:rPr>
              <a:t>Operating System </a:t>
            </a:r>
            <a:r>
              <a:rPr lang="en-US" sz="2500" dirty="0" smtClean="0">
                <a:latin typeface="Times New Roman" panose="02020603050405020304" charset="0"/>
                <a:cs typeface="Times New Roman" panose="02020603050405020304" charset="0"/>
              </a:rPr>
              <a:t>	:	Windows10, </a:t>
            </a:r>
            <a:r>
              <a:rPr lang="en-US" sz="2500" dirty="0" err="1" smtClean="0">
                <a:latin typeface="Times New Roman" panose="02020603050405020304" charset="0"/>
                <a:cs typeface="Times New Roman" panose="02020603050405020304" charset="0"/>
              </a:rPr>
              <a:t>Ubuntu</a:t>
            </a:r>
            <a:r>
              <a:rPr lang="en-US" sz="2500" dirty="0" smtClean="0">
                <a:latin typeface="Times New Roman" panose="02020603050405020304" charset="0"/>
                <a:cs typeface="Times New Roman" panose="02020603050405020304" charset="0"/>
              </a:rPr>
              <a:t>, Mac</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rPr>
              <a:t>	- Back-End	</a:t>
            </a:r>
            <a:r>
              <a:rPr lang="en-US" sz="2500" dirty="0" smtClean="0">
                <a:latin typeface="Times New Roman" panose="02020603050405020304" charset="0"/>
                <a:cs typeface="Times New Roman" panose="02020603050405020304" charset="0"/>
              </a:rPr>
              <a:t>	: </a:t>
            </a:r>
            <a:r>
              <a:rPr lang="en-US" sz="2500" dirty="0" smtClean="0">
                <a:latin typeface="Times New Roman" panose="02020603050405020304" charset="0"/>
                <a:cs typeface="Times New Roman" panose="02020603050405020304" charset="0"/>
              </a:rPr>
              <a:t>	Java.</a:t>
            </a:r>
          </a:p>
          <a:p>
            <a:pPr marL="0" indent="0">
              <a:buNone/>
            </a:pPr>
            <a:r>
              <a:rPr lang="en-US" sz="2500" dirty="0" smtClean="0">
                <a:latin typeface="Times New Roman" panose="02020603050405020304" charset="0"/>
                <a:cs typeface="Times New Roman" panose="02020603050405020304" charset="0"/>
              </a:rPr>
              <a:t>	- </a:t>
            </a:r>
            <a:r>
              <a:rPr lang="en-US" sz="2500" dirty="0" smtClean="0">
                <a:latin typeface="Times New Roman" panose="02020603050405020304" charset="0"/>
                <a:cs typeface="Times New Roman" panose="02020603050405020304" charset="0"/>
                <a:sym typeface="+mn-ea"/>
              </a:rPr>
              <a:t>Database 		: 	MySQL</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rPr>
              <a:t>	- Front-End		: 	Angular, HTML, CSS, 					</a:t>
            </a:r>
            <a:r>
              <a:rPr lang="en-US" sz="2500" dirty="0" smtClean="0">
                <a:latin typeface="Times New Roman" panose="02020603050405020304" charset="0"/>
                <a:cs typeface="Times New Roman" panose="02020603050405020304" charset="0"/>
              </a:rPr>
              <a:t>Bootstrap</a:t>
            </a:r>
            <a:endParaRPr lang="en-US" sz="2500" b="1" dirty="0" smtClean="0">
              <a:latin typeface="Times New Roman" panose="02020603050405020304" charset="0"/>
              <a:cs typeface="Times New Roman" panose="02020603050405020304" charset="0"/>
            </a:endParaRPr>
          </a:p>
          <a:p>
            <a:pPr marL="0" indent="0">
              <a:buNone/>
            </a:pPr>
            <a:r>
              <a:rPr lang="en-US" b="1"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	</a:t>
            </a:r>
          </a:p>
        </p:txBody>
      </p:sp>
      <p:sp>
        <p:nvSpPr>
          <p:cNvPr id="7"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50"/>
            <a:ext cx="7772400" cy="1143000"/>
          </a:xfrm>
        </p:spPr>
        <p:txBody>
          <a:bodyPr>
            <a:normAutofit fontScale="90000"/>
          </a:bodyPr>
          <a:lstStyle/>
          <a:p>
            <a:pPr algn="ctr"/>
            <a:r>
              <a:rPr lang="en-US" b="1" dirty="0" smtClean="0">
                <a:solidFill>
                  <a:schemeClr val="accent1"/>
                </a:solidFill>
                <a:effectLst>
                  <a:outerShdw blurRad="38100" dist="25400" dir="5400000" algn="ctr" rotWithShape="0">
                    <a:srgbClr val="6E747A">
                      <a:alpha val="43000"/>
                    </a:srgbClr>
                  </a:outerShdw>
                </a:effectLst>
                <a:latin typeface="Segoe UI Emoji" panose="020B0502040204020203" charset="0"/>
                <a:cs typeface="Segoe UI Emoji" panose="020B0502040204020203" charset="0"/>
              </a:rPr>
              <a:t>Timeline duration and expected deliverables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5" name="Content Placeholder 4"/>
          <p:cNvSpPr>
            <a:spLocks noGrp="1"/>
          </p:cNvSpPr>
          <p:nvPr>
            <p:ph sz="quarter" idx="1"/>
          </p:nvPr>
        </p:nvSpPr>
        <p:spPr>
          <a:xfrm>
            <a:off x="642910" y="1785926"/>
            <a:ext cx="7929618" cy="4286280"/>
          </a:xfrm>
        </p:spPr>
        <p:txBody>
          <a:bodyPr/>
          <a:lstStyle/>
          <a:p>
            <a:pPr marL="0" indent="0">
              <a:buNone/>
            </a:pPr>
            <a:endParaRPr lang="en-US" altLang="en-IN" b="1" dirty="0">
              <a:latin typeface="Times New Roman" panose="02020603050405020304" charset="0"/>
              <a:cs typeface="Times New Roman" panose="02020603050405020304" charset="0"/>
            </a:endParaRPr>
          </a:p>
          <a:p>
            <a:pPr marL="0" indent="0">
              <a:buNone/>
            </a:pPr>
            <a:r>
              <a:rPr lang="en-US" altLang="en-IN" b="1" dirty="0">
                <a:latin typeface="Times New Roman" panose="02020603050405020304" charset="0"/>
                <a:cs typeface="Times New Roman" panose="02020603050405020304" charset="0"/>
              </a:rPr>
              <a:t>Timeline Duration		:	</a:t>
            </a:r>
            <a:r>
              <a:rPr lang="en-US" altLang="en-IN" dirty="0">
                <a:latin typeface="Times New Roman" panose="02020603050405020304" charset="0"/>
                <a:cs typeface="Times New Roman" panose="02020603050405020304" charset="0"/>
              </a:rPr>
              <a:t>2-3 weeks.</a:t>
            </a:r>
            <a:endParaRPr lang="en-US" altLang="en-IN" b="1" dirty="0">
              <a:latin typeface="Times New Roman" panose="02020603050405020304" charset="0"/>
              <a:cs typeface="Times New Roman" panose="02020603050405020304" charset="0"/>
            </a:endParaRPr>
          </a:p>
          <a:p>
            <a:pPr marL="0" indent="0">
              <a:buNone/>
            </a:pPr>
            <a:endParaRPr lang="en-US" altLang="en-IN" b="1" dirty="0">
              <a:latin typeface="Times New Roman" panose="02020603050405020304" charset="0"/>
              <a:cs typeface="Times New Roman" panose="02020603050405020304" charset="0"/>
            </a:endParaRPr>
          </a:p>
          <a:p>
            <a:pPr marL="0" indent="0">
              <a:buNone/>
            </a:pPr>
            <a:r>
              <a:rPr lang="en-US" altLang="en-IN" b="1" dirty="0">
                <a:latin typeface="Times New Roman" panose="02020603050405020304" charset="0"/>
                <a:cs typeface="Times New Roman" panose="02020603050405020304" charset="0"/>
              </a:rPr>
              <a:t>Expected Deliverables	:	</a:t>
            </a:r>
            <a:r>
              <a:rPr lang="en-US" altLang="en-IN" dirty="0">
                <a:latin typeface="Times New Roman" panose="02020603050405020304" charset="0"/>
                <a:cs typeface="Times New Roman" panose="02020603050405020304" charset="0"/>
              </a:rPr>
              <a:t>Last week of January.</a:t>
            </a:r>
          </a:p>
        </p:txBody>
      </p:sp>
      <p:sp>
        <p:nvSpPr>
          <p:cNvPr id="6"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5" name="Text Placeholder 4"/>
          <p:cNvSpPr>
            <a:spLocks noGrp="1"/>
          </p:cNvSpPr>
          <p:nvPr>
            <p:ph type="body" idx="1"/>
          </p:nvPr>
        </p:nvSpPr>
        <p:spPr/>
        <p:txBody>
          <a:bodyPr>
            <a:normAutofit/>
          </a:bodyPr>
          <a:lstStyle/>
          <a:p>
            <a:r>
              <a:rPr lang="en-US" sz="5400" b="1" dirty="0" smtClean="0">
                <a:latin typeface="+mj-lt"/>
              </a:rPr>
              <a:t>Thank You!</a:t>
            </a:r>
            <a:endParaRPr lang="en-US" sz="5400" b="1" dirty="0">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6" name="Footer Placeholder 4"/>
          <p:cNvSpPr>
            <a:spLocks noGrp="1"/>
          </p:cNvSpPr>
          <p:nvPr>
            <p:ph type="ftr" sz="quarter" idx="11"/>
          </p:nvPr>
        </p:nvSpPr>
        <p:spPr>
          <a:xfrm>
            <a:off x="914400" y="6172200"/>
            <a:ext cx="3962400" cy="457200"/>
          </a:xfrm>
        </p:spPr>
        <p:txBody>
          <a:bodyPr/>
          <a:lstStyle/>
          <a:p>
            <a:r>
              <a:rPr lang="en-US" dirty="0" smtClean="0"/>
              <a:t>PGDAC, CDAC Mumbai 		Project Title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11</TotalTime>
  <Words>232</Words>
  <Application>WPS Presentation</Application>
  <PresentationFormat>On-screen Show (4:3)</PresentationFormat>
  <Paragraphs>74</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CareClub “Be part of good compaign”</vt:lpstr>
      <vt:lpstr>Project Team [35]</vt:lpstr>
      <vt:lpstr>Content</vt:lpstr>
      <vt:lpstr>Introduction </vt:lpstr>
      <vt:lpstr>Problem definition &amp; Proposed solution </vt:lpstr>
      <vt:lpstr>Scope of project</vt:lpstr>
      <vt:lpstr>Hardware &amp; Software requirements</vt:lpstr>
      <vt:lpstr>Timeline duration and expected deliverables</vt:lpstr>
      <vt:lpstr>Questions??</vt:lpstr>
    </vt:vector>
  </TitlesOfParts>
  <Company>SFIT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user</cp:lastModifiedBy>
  <cp:revision>125</cp:revision>
  <dcterms:created xsi:type="dcterms:W3CDTF">2013-09-17T11:11:00Z</dcterms:created>
  <dcterms:modified xsi:type="dcterms:W3CDTF">2020-11-13T10:34:35Z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