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6555"/>
            <a:ext cx="11076228" cy="1228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3592" y="1933524"/>
            <a:ext cx="8872855" cy="2807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1">
                <a:solidFill>
                  <a:srgbClr val="1515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1536" y="6473162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775" y="990600"/>
            <a:ext cx="1743710" cy="1335405"/>
            <a:chOff x="874775" y="990600"/>
            <a:chExt cx="1743710" cy="1335405"/>
          </a:xfrm>
        </p:grpSpPr>
        <p:sp>
          <p:nvSpPr>
            <p:cNvPr id="3" name="object 3"/>
            <p:cNvSpPr/>
            <p:nvPr/>
          </p:nvSpPr>
          <p:spPr>
            <a:xfrm>
              <a:off x="874775" y="1267968"/>
              <a:ext cx="1231900" cy="1057910"/>
            </a:xfrm>
            <a:custGeom>
              <a:avLst/>
              <a:gdLst/>
              <a:ahLst/>
              <a:cxnLst/>
              <a:rect l="l" t="t" r="r" b="b"/>
              <a:pathLst>
                <a:path w="1231900" h="1057910">
                  <a:moveTo>
                    <a:pt x="966469" y="0"/>
                  </a:moveTo>
                  <a:lnTo>
                    <a:pt x="264883" y="0"/>
                  </a:lnTo>
                  <a:lnTo>
                    <a:pt x="0" y="528828"/>
                  </a:lnTo>
                  <a:lnTo>
                    <a:pt x="264883" y="1057656"/>
                  </a:lnTo>
                  <a:lnTo>
                    <a:pt x="966469" y="1057656"/>
                  </a:lnTo>
                  <a:lnTo>
                    <a:pt x="1231392" y="528828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6430" cy="561340"/>
            </a:xfrm>
            <a:custGeom>
              <a:avLst/>
              <a:gdLst/>
              <a:ahLst/>
              <a:cxnLst/>
              <a:rect l="l" t="t" r="r" b="b"/>
              <a:pathLst>
                <a:path w="646430" h="561340">
                  <a:moveTo>
                    <a:pt x="506094" y="0"/>
                  </a:moveTo>
                  <a:lnTo>
                    <a:pt x="140081" y="0"/>
                  </a:lnTo>
                  <a:lnTo>
                    <a:pt x="0" y="280415"/>
                  </a:lnTo>
                  <a:lnTo>
                    <a:pt x="140081" y="560832"/>
                  </a:lnTo>
                  <a:lnTo>
                    <a:pt x="506094" y="560832"/>
                  </a:lnTo>
                  <a:lnTo>
                    <a:pt x="646176" y="280415"/>
                  </a:lnTo>
                  <a:lnTo>
                    <a:pt x="50609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5161" y="1981"/>
            <a:ext cx="28295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3400" y="3331002"/>
            <a:ext cx="6137781" cy="26187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lang="en-US" sz="2400" spc="-35" dirty="0">
                <a:latin typeface="Calibri"/>
                <a:cs typeface="Calibri"/>
              </a:rPr>
              <a:t>STUDENT </a:t>
            </a:r>
            <a:r>
              <a:rPr lang="en-US" sz="2400" spc="-35" dirty="0" err="1">
                <a:latin typeface="Calibri"/>
                <a:cs typeface="Calibri"/>
              </a:rPr>
              <a:t>NAME:D.Mukesh</a:t>
            </a:r>
            <a:endParaRPr lang="en-US" sz="2400" spc="-35" dirty="0">
              <a:latin typeface="Calibri"/>
              <a:cs typeface="Calibri"/>
            </a:endParaRP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lang="en-US" sz="2400" spc="-35" dirty="0">
                <a:latin typeface="Calibri"/>
                <a:cs typeface="Calibri"/>
              </a:rPr>
              <a:t>REGISTER NO:212402391</a:t>
            </a: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lang="en-US" sz="2400" spc="-35" dirty="0">
                <a:latin typeface="Calibri"/>
                <a:cs typeface="Calibri"/>
              </a:rPr>
              <a:t>NMID:1C9A769D4A0EE59B186B78FB288A5</a:t>
            </a: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lang="en-US" sz="2400" spc="-35" dirty="0">
                <a:latin typeface="Calibri"/>
                <a:cs typeface="Calibri"/>
              </a:rPr>
              <a:t>ROLL NO:24h037</a:t>
            </a: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lang="en-US" sz="2400" spc="-35" dirty="0">
                <a:latin typeface="Calibri"/>
                <a:cs typeface="Calibri"/>
              </a:rPr>
              <a:t>DEPARTMENT:BCA</a:t>
            </a:r>
          </a:p>
          <a:p>
            <a:pPr marL="12700" marR="20320">
              <a:lnSpc>
                <a:spcPct val="116300"/>
              </a:lnSpc>
              <a:spcBef>
                <a:spcPts val="95"/>
              </a:spcBef>
            </a:pPr>
            <a:r>
              <a:rPr lang="en-US" sz="2400" spc="-35" dirty="0">
                <a:latin typeface="Calibri"/>
                <a:cs typeface="Calibri"/>
              </a:rPr>
              <a:t>COLLEGE: A.M.JAIN COLLEGE </a:t>
            </a:r>
            <a:r>
              <a:rPr lang="en-IN" sz="2400" spc="-10" dirty="0">
                <a:latin typeface="Arial MT"/>
                <a:cs typeface="Arial MT"/>
              </a:rPr>
              <a:t> </a:t>
            </a:r>
            <a:endParaRPr lang="en-IN" sz="2400" spc="-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5658" y="-73371"/>
            <a:ext cx="4751705" cy="6863715"/>
            <a:chOff x="7446264" y="0"/>
            <a:chExt cx="4751705" cy="6863715"/>
          </a:xfrm>
        </p:grpSpPr>
        <p:sp>
          <p:nvSpPr>
            <p:cNvPr id="3" name="object 3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0230"/>
            <a:ext cx="2465832" cy="341985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984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RESULTS</a:t>
            </a:r>
            <a:r>
              <a:rPr sz="4250" spc="-30" dirty="0"/>
              <a:t> </a:t>
            </a:r>
            <a:r>
              <a:rPr sz="4250" dirty="0"/>
              <a:t>AND</a:t>
            </a:r>
            <a:r>
              <a:rPr sz="4250" spc="15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DB11F-CACC-90FE-56EA-DA6EF9CF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57" y="1846925"/>
            <a:ext cx="8847057" cy="3316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283674-EB5C-6B10-F3F5-CC610C1678BC}"/>
              </a:ext>
            </a:extLst>
          </p:cNvPr>
          <p:cNvSpPr txBox="1"/>
          <p:nvPr/>
        </p:nvSpPr>
        <p:spPr>
          <a:xfrm>
            <a:off x="2398793" y="5447690"/>
            <a:ext cx="774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GITHUB:"https</a:t>
            </a:r>
            <a:r>
              <a:rPr lang="en-IN" dirty="0"/>
              <a:t>://github.com/24h037-debug/TNSDC-FWD-DP3.git"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730"/>
              </a:lnSpc>
              <a:spcBef>
                <a:spcPts val="215"/>
              </a:spcBef>
            </a:pP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personal</a:t>
            </a:r>
            <a:r>
              <a:rPr spc="-5" dirty="0"/>
              <a:t> </a:t>
            </a:r>
            <a:r>
              <a:rPr dirty="0"/>
              <a:t>portfolio</a:t>
            </a:r>
            <a:r>
              <a:rPr spc="-5" dirty="0"/>
              <a:t> </a:t>
            </a:r>
            <a:r>
              <a:rPr dirty="0"/>
              <a:t>project</a:t>
            </a:r>
            <a:r>
              <a:rPr spc="-5" dirty="0"/>
              <a:t> </a:t>
            </a:r>
            <a:r>
              <a:rPr dirty="0"/>
              <a:t>effectively</a:t>
            </a:r>
            <a:r>
              <a:rPr spc="-10" dirty="0"/>
              <a:t> </a:t>
            </a:r>
            <a:r>
              <a:rPr dirty="0"/>
              <a:t>showcases</a:t>
            </a:r>
            <a:r>
              <a:rPr spc="-5" dirty="0"/>
              <a:t> </a:t>
            </a:r>
            <a:r>
              <a:rPr dirty="0"/>
              <a:t>my</a:t>
            </a:r>
            <a:r>
              <a:rPr spc="-10" dirty="0"/>
              <a:t> skills, </a:t>
            </a:r>
            <a:r>
              <a:rPr dirty="0"/>
              <a:t>creativity,</a:t>
            </a:r>
            <a:r>
              <a:rPr spc="-5" dirty="0"/>
              <a:t> </a:t>
            </a:r>
            <a:r>
              <a:rPr dirty="0"/>
              <a:t>and professional experience</a:t>
            </a:r>
            <a:r>
              <a:rPr spc="-5" dirty="0"/>
              <a:t> </a:t>
            </a:r>
            <a:r>
              <a:rPr dirty="0"/>
              <a:t>in a visually </a:t>
            </a:r>
            <a:r>
              <a:rPr spc="-10" dirty="0"/>
              <a:t>engaging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user-</a:t>
            </a:r>
            <a:r>
              <a:rPr dirty="0"/>
              <a:t>friendly</a:t>
            </a:r>
            <a:r>
              <a:rPr spc="5" dirty="0"/>
              <a:t> </a:t>
            </a:r>
            <a:r>
              <a:rPr dirty="0"/>
              <a:t>manner.</a:t>
            </a:r>
            <a:r>
              <a:rPr spc="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clean</a:t>
            </a:r>
            <a:r>
              <a:rPr spc="5" dirty="0"/>
              <a:t> </a:t>
            </a:r>
            <a:r>
              <a:rPr dirty="0"/>
              <a:t>layout,</a:t>
            </a:r>
            <a:r>
              <a:rPr spc="10" dirty="0"/>
              <a:t> </a:t>
            </a:r>
            <a:r>
              <a:rPr spc="-10" dirty="0"/>
              <a:t>responsive </a:t>
            </a:r>
            <a:r>
              <a:rPr dirty="0"/>
              <a:t>design,</a:t>
            </a:r>
            <a:r>
              <a:rPr spc="-5" dirty="0"/>
              <a:t> </a:t>
            </a:r>
            <a:r>
              <a:rPr dirty="0"/>
              <a:t>and interactive features</a:t>
            </a:r>
            <a:r>
              <a:rPr spc="-5" dirty="0"/>
              <a:t> </a:t>
            </a:r>
            <a:r>
              <a:rPr dirty="0"/>
              <a:t>like smooth scrolling and </a:t>
            </a:r>
            <a:r>
              <a:rPr spc="-50" dirty="0"/>
              <a:t>a </a:t>
            </a:r>
            <a:r>
              <a:rPr dirty="0"/>
              <a:t>mobile-friendly menu, it serves</a:t>
            </a:r>
            <a:r>
              <a:rPr spc="-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a powerful digital identity. </a:t>
            </a:r>
            <a:r>
              <a:rPr spc="-25" dirty="0"/>
              <a:t>By </a:t>
            </a:r>
            <a:r>
              <a:rPr dirty="0"/>
              <a:t>highlighting key</a:t>
            </a:r>
            <a:r>
              <a:rPr spc="-5" dirty="0"/>
              <a:t> </a:t>
            </a:r>
            <a:r>
              <a:rPr dirty="0"/>
              <a:t>strengths and a featured</a:t>
            </a:r>
            <a:r>
              <a:rPr spc="-5" dirty="0"/>
              <a:t> </a:t>
            </a:r>
            <a:r>
              <a:rPr dirty="0"/>
              <a:t>project, it not </a:t>
            </a:r>
            <a:r>
              <a:rPr spc="-20" dirty="0"/>
              <a:t>only </a:t>
            </a:r>
            <a:r>
              <a:rPr dirty="0"/>
              <a:t>builds personal branding but also opens doors to </a:t>
            </a:r>
            <a:r>
              <a:rPr spc="-10" dirty="0"/>
              <a:t>career </a:t>
            </a:r>
            <a:r>
              <a:rPr dirty="0"/>
              <a:t>opportunities,</a:t>
            </a:r>
            <a:r>
              <a:rPr spc="-15" dirty="0"/>
              <a:t> </a:t>
            </a:r>
            <a:r>
              <a:rPr dirty="0"/>
              <a:t>collaborations, and</a:t>
            </a:r>
            <a:r>
              <a:rPr spc="-5" dirty="0"/>
              <a:t> </a:t>
            </a:r>
            <a:r>
              <a:rPr dirty="0"/>
              <a:t>client </a:t>
            </a:r>
            <a:r>
              <a:rPr spc="-10" dirty="0"/>
              <a:t>engagements.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152400"/>
            <a:ext cx="12420600" cy="728695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57885" y="276555"/>
            <a:ext cx="11076228" cy="3842692"/>
          </a:xfrm>
          <a:prstGeom prst="rect">
            <a:avLst/>
          </a:prstGeom>
        </p:spPr>
        <p:txBody>
          <a:bodyPr vert="horz" wrap="square" lIns="0" tIns="567029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0"/>
              </a:spcBef>
            </a:pPr>
            <a:r>
              <a:rPr lang="en-US" sz="4250" spc="-10" dirty="0"/>
              <a:t>PROJECT TITLE</a:t>
            </a:r>
            <a:br>
              <a:rPr lang="en-US" sz="4250" spc="-10" dirty="0"/>
            </a:br>
            <a:br>
              <a:rPr lang="en-IN" sz="4250" spc="-10" dirty="0"/>
            </a:br>
            <a:br>
              <a:rPr lang="en-IN" sz="4250" spc="-10" dirty="0"/>
            </a:br>
            <a:br>
              <a:rPr lang="en-IN" sz="4250" spc="-10" dirty="0"/>
            </a:br>
            <a:r>
              <a:rPr lang="en-IN" sz="4250" spc="-10" dirty="0"/>
              <a:t>         STUDENT PORTFOLIO</a:t>
            </a:r>
            <a:endParaRPr sz="425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2011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30"/>
            <a:ext cx="12192000" cy="6830695"/>
          </a:xfrm>
          <a:custGeom>
            <a:avLst/>
            <a:gdLst/>
            <a:ahLst/>
            <a:cxnLst/>
            <a:rect l="l" t="t" r="r" b="b"/>
            <a:pathLst>
              <a:path w="12192000" h="6830695">
                <a:moveTo>
                  <a:pt x="12192000" y="0"/>
                </a:moveTo>
                <a:lnTo>
                  <a:pt x="0" y="0"/>
                </a:lnTo>
                <a:lnTo>
                  <a:pt x="0" y="6830569"/>
                </a:lnTo>
                <a:lnTo>
                  <a:pt x="12192000" y="683056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3968" y="448055"/>
            <a:ext cx="360045" cy="363220"/>
          </a:xfrm>
          <a:custGeom>
            <a:avLst/>
            <a:gdLst/>
            <a:ahLst/>
            <a:cxnLst/>
            <a:rect l="l" t="t" r="r" b="b"/>
            <a:pathLst>
              <a:path w="360045" h="363220">
                <a:moveTo>
                  <a:pt x="179831" y="0"/>
                </a:moveTo>
                <a:lnTo>
                  <a:pt x="132079" y="6477"/>
                </a:lnTo>
                <a:lnTo>
                  <a:pt x="89026" y="24765"/>
                </a:lnTo>
                <a:lnTo>
                  <a:pt x="52704" y="53086"/>
                </a:lnTo>
                <a:lnTo>
                  <a:pt x="24510" y="89789"/>
                </a:lnTo>
                <a:lnTo>
                  <a:pt x="6476" y="133096"/>
                </a:lnTo>
                <a:lnTo>
                  <a:pt x="0" y="181356"/>
                </a:lnTo>
                <a:lnTo>
                  <a:pt x="6476" y="229616"/>
                </a:lnTo>
                <a:lnTo>
                  <a:pt x="24510" y="272923"/>
                </a:lnTo>
                <a:lnTo>
                  <a:pt x="52704" y="309626"/>
                </a:lnTo>
                <a:lnTo>
                  <a:pt x="89026" y="337947"/>
                </a:lnTo>
                <a:lnTo>
                  <a:pt x="132079" y="356235"/>
                </a:lnTo>
                <a:lnTo>
                  <a:pt x="179831" y="362712"/>
                </a:lnTo>
                <a:lnTo>
                  <a:pt x="227583" y="356235"/>
                </a:lnTo>
                <a:lnTo>
                  <a:pt x="270636" y="337947"/>
                </a:lnTo>
                <a:lnTo>
                  <a:pt x="306958" y="309626"/>
                </a:lnTo>
                <a:lnTo>
                  <a:pt x="335152" y="272923"/>
                </a:lnTo>
                <a:lnTo>
                  <a:pt x="353186" y="229616"/>
                </a:lnTo>
                <a:lnTo>
                  <a:pt x="359663" y="181356"/>
                </a:lnTo>
                <a:lnTo>
                  <a:pt x="353186" y="133096"/>
                </a:lnTo>
                <a:lnTo>
                  <a:pt x="335152" y="89789"/>
                </a:lnTo>
                <a:lnTo>
                  <a:pt x="306958" y="53086"/>
                </a:lnTo>
                <a:lnTo>
                  <a:pt x="270636" y="24765"/>
                </a:lnTo>
                <a:lnTo>
                  <a:pt x="227583" y="6477"/>
                </a:lnTo>
                <a:lnTo>
                  <a:pt x="17983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2423" y="56113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29" h="646429">
                <a:moveTo>
                  <a:pt x="323087" y="0"/>
                </a:moveTo>
                <a:lnTo>
                  <a:pt x="275335" y="3505"/>
                </a:lnTo>
                <a:lnTo>
                  <a:pt x="229743" y="13677"/>
                </a:lnTo>
                <a:lnTo>
                  <a:pt x="186944" y="30022"/>
                </a:lnTo>
                <a:lnTo>
                  <a:pt x="147193" y="52057"/>
                </a:lnTo>
                <a:lnTo>
                  <a:pt x="111125" y="79247"/>
                </a:lnTo>
                <a:lnTo>
                  <a:pt x="79248" y="111112"/>
                </a:lnTo>
                <a:lnTo>
                  <a:pt x="52070" y="147167"/>
                </a:lnTo>
                <a:lnTo>
                  <a:pt x="29972" y="186880"/>
                </a:lnTo>
                <a:lnTo>
                  <a:pt x="13716" y="229781"/>
                </a:lnTo>
                <a:lnTo>
                  <a:pt x="3555" y="275348"/>
                </a:lnTo>
                <a:lnTo>
                  <a:pt x="0" y="323087"/>
                </a:lnTo>
                <a:lnTo>
                  <a:pt x="3555" y="370827"/>
                </a:lnTo>
                <a:lnTo>
                  <a:pt x="13716" y="416394"/>
                </a:lnTo>
                <a:lnTo>
                  <a:pt x="29972" y="459295"/>
                </a:lnTo>
                <a:lnTo>
                  <a:pt x="52070" y="499008"/>
                </a:lnTo>
                <a:lnTo>
                  <a:pt x="79248" y="535050"/>
                </a:lnTo>
                <a:lnTo>
                  <a:pt x="111125" y="566927"/>
                </a:lnTo>
                <a:lnTo>
                  <a:pt x="147193" y="594118"/>
                </a:lnTo>
                <a:lnTo>
                  <a:pt x="186944" y="616140"/>
                </a:lnTo>
                <a:lnTo>
                  <a:pt x="229743" y="632498"/>
                </a:lnTo>
                <a:lnTo>
                  <a:pt x="275335" y="642670"/>
                </a:lnTo>
                <a:lnTo>
                  <a:pt x="323087" y="646175"/>
                </a:lnTo>
                <a:lnTo>
                  <a:pt x="370840" y="642670"/>
                </a:lnTo>
                <a:lnTo>
                  <a:pt x="416432" y="632498"/>
                </a:lnTo>
                <a:lnTo>
                  <a:pt x="459231" y="616140"/>
                </a:lnTo>
                <a:lnTo>
                  <a:pt x="498982" y="594118"/>
                </a:lnTo>
                <a:lnTo>
                  <a:pt x="535051" y="566927"/>
                </a:lnTo>
                <a:lnTo>
                  <a:pt x="566927" y="535050"/>
                </a:lnTo>
                <a:lnTo>
                  <a:pt x="594105" y="499008"/>
                </a:lnTo>
                <a:lnTo>
                  <a:pt x="616076" y="459295"/>
                </a:lnTo>
                <a:lnTo>
                  <a:pt x="632459" y="416394"/>
                </a:lnTo>
                <a:lnTo>
                  <a:pt x="642620" y="370827"/>
                </a:lnTo>
                <a:lnTo>
                  <a:pt x="646176" y="323087"/>
                </a:lnTo>
                <a:lnTo>
                  <a:pt x="642620" y="275348"/>
                </a:lnTo>
                <a:lnTo>
                  <a:pt x="632459" y="229781"/>
                </a:lnTo>
                <a:lnTo>
                  <a:pt x="616076" y="186880"/>
                </a:lnTo>
                <a:lnTo>
                  <a:pt x="594105" y="147167"/>
                </a:lnTo>
                <a:lnTo>
                  <a:pt x="566927" y="111112"/>
                </a:lnTo>
                <a:lnTo>
                  <a:pt x="535051" y="79247"/>
                </a:lnTo>
                <a:lnTo>
                  <a:pt x="498982" y="52057"/>
                </a:lnTo>
                <a:lnTo>
                  <a:pt x="459231" y="30022"/>
                </a:lnTo>
                <a:lnTo>
                  <a:pt x="416432" y="13677"/>
                </a:lnTo>
                <a:lnTo>
                  <a:pt x="370840" y="3505"/>
                </a:lnTo>
                <a:lnTo>
                  <a:pt x="32308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135623"/>
            <a:ext cx="249935" cy="24688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8767" y="3819142"/>
            <a:ext cx="4124325" cy="3011805"/>
            <a:chOff x="48767" y="3819142"/>
            <a:chExt cx="4124325" cy="30118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546" y="428066"/>
            <a:ext cx="2357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50706" y="1477759"/>
            <a:ext cx="4114800" cy="4768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0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Problem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9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8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End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2575" indent="-269875">
              <a:lnSpc>
                <a:spcPct val="100000"/>
              </a:lnSpc>
              <a:spcBef>
                <a:spcPts val="9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Tools 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12700" marR="5080" indent="343535">
              <a:lnSpc>
                <a:spcPts val="3200"/>
              </a:lnSpc>
              <a:spcBef>
                <a:spcPts val="325"/>
              </a:spcBef>
              <a:buSzPct val="96428"/>
              <a:buAutoNum type="arabicPeriod"/>
              <a:tabLst>
                <a:tab pos="356235" algn="l"/>
                <a:tab pos="2179955" algn="l"/>
                <a:tab pos="3526790" algn="l"/>
              </a:tabLst>
            </a:pP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12700" marR="1830070" indent="269875">
              <a:lnSpc>
                <a:spcPts val="3200"/>
              </a:lnSpc>
              <a:spcBef>
                <a:spcPts val="240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 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12700" marR="157480" indent="269875">
              <a:lnSpc>
                <a:spcPts val="3450"/>
              </a:lnSpc>
              <a:spcBef>
                <a:spcPts val="45"/>
              </a:spcBef>
              <a:buSzPct val="96428"/>
              <a:buAutoNum type="arabicPeriod"/>
              <a:tabLst>
                <a:tab pos="282575" algn="l"/>
              </a:tabLst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Results and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 8.Conclusion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15"/>
              </a:lnSpc>
            </a:pP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9.Github</a:t>
            </a:r>
            <a:r>
              <a:rPr sz="28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8" cy="32552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261"/>
            <a:ext cx="57099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161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1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7169" y="1933231"/>
            <a:ext cx="8143875" cy="1950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</a:t>
            </a:r>
            <a:r>
              <a:rPr sz="2200" b="1" spc="-6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today's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competitive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digital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landscape,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individuals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often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struggle</a:t>
            </a:r>
            <a:r>
              <a:rPr sz="2200" b="1" spc="5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effectively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showcase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their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skills,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work,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brand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online.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Without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portfolio,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it's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difficult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stand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out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to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potential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employers,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collaborators,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or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clients.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lack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of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centralized,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visually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appealing,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professional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platform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limits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career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opportunities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branding.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33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5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3106" y="1887258"/>
            <a:ext cx="6032500" cy="38582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935990">
              <a:lnSpc>
                <a:spcPts val="2500"/>
              </a:lnSpc>
              <a:spcBef>
                <a:spcPts val="30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This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project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is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personal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website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developed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using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HTML,</a:t>
            </a:r>
            <a:endParaRPr sz="2200">
              <a:latin typeface="Times New Roman"/>
              <a:cs typeface="Times New Roman"/>
            </a:endParaRPr>
          </a:p>
          <a:p>
            <a:pPr marL="12700" marR="12065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CSS,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JavaScript.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portfolio</a:t>
            </a:r>
            <a:r>
              <a:rPr sz="2200" b="1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introduces</a:t>
            </a:r>
            <a:r>
              <a:rPr sz="2200" b="1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me,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displays</a:t>
            </a:r>
            <a:r>
              <a:rPr sz="2200" b="1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my</a:t>
            </a:r>
            <a:endParaRPr sz="2200">
              <a:latin typeface="Times New Roman"/>
              <a:cs typeface="Times New Roman"/>
            </a:endParaRPr>
          </a:p>
          <a:p>
            <a:pPr marL="12700" marR="478790">
              <a:lnSpc>
                <a:spcPts val="2500"/>
              </a:lnSpc>
              <a:spcBef>
                <a:spcPts val="1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academic</a:t>
            </a:r>
            <a:r>
              <a:rPr sz="2200" b="1" spc="-1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achievements,</a:t>
            </a:r>
            <a:r>
              <a:rPr sz="2200" b="1" spc="-10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certificates,</a:t>
            </a:r>
            <a:r>
              <a:rPr sz="2200" b="1" spc="-10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education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background,</a:t>
            </a:r>
            <a:r>
              <a:rPr sz="2200" b="1" spc="-12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2700" marR="121285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provides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direct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communication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through</a:t>
            </a:r>
            <a:r>
              <a:rPr sz="2200" b="1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</a:t>
            </a:r>
            <a:r>
              <a:rPr sz="2200" b="1" spc="-3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contact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form.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The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12700" marR="205104">
              <a:lnSpc>
                <a:spcPts val="250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is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made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visually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appealing</a:t>
            </a:r>
            <a:r>
              <a:rPr sz="2200" b="1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with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background</a:t>
            </a:r>
            <a:r>
              <a:rPr sz="2200" b="1" spc="-5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Times New Roman"/>
                <a:cs typeface="Times New Roman"/>
              </a:rPr>
              <a:t>GIF </a:t>
            </a:r>
            <a:r>
              <a:rPr sz="2200" b="1" spc="-10" dirty="0">
                <a:solidFill>
                  <a:srgbClr val="151518"/>
                </a:solidFill>
                <a:latin typeface="Times New Roman"/>
                <a:cs typeface="Times New Roman"/>
              </a:rPr>
              <a:t>animations,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10"/>
              </a:spcBef>
            </a:pP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smooth</a:t>
            </a:r>
            <a:r>
              <a:rPr sz="2200" b="1" spc="-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navigation,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and</a:t>
            </a:r>
            <a:r>
              <a:rPr sz="2200" b="1" spc="-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interactive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Times New Roman"/>
                <a:cs typeface="Times New Roman"/>
              </a:rPr>
              <a:t>certificate</a:t>
            </a:r>
            <a:r>
              <a:rPr sz="2200" b="1" spc="-8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Times New Roman"/>
                <a:cs typeface="Times New Roman"/>
              </a:rPr>
              <a:t>pop- ups.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25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WHO</a:t>
            </a:r>
            <a:r>
              <a:rPr sz="3200" spc="-225" dirty="0"/>
              <a:t> </a:t>
            </a:r>
            <a:r>
              <a:rPr sz="3200" dirty="0"/>
              <a:t>ARE</a:t>
            </a:r>
            <a:r>
              <a:rPr sz="3200" spc="-125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6790" y="1763940"/>
            <a:ext cx="5383530" cy="33858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230504">
              <a:lnSpc>
                <a:spcPct val="105900"/>
              </a:lnSpc>
              <a:spcBef>
                <a:spcPts val="170"/>
              </a:spcBef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Recruiters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hiring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managers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looking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assess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technical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creative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skills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Clients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businesses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in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digital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570"/>
              </a:lnSpc>
              <a:spcBef>
                <a:spcPts val="7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marketing,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automation,or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web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30" dirty="0">
                <a:solidFill>
                  <a:srgbClr val="151518"/>
                </a:solidFill>
                <a:latin typeface="Arial"/>
                <a:cs typeface="Arial"/>
              </a:rPr>
              <a:t>development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services</a:t>
            </a:r>
            <a:endParaRPr sz="2200">
              <a:latin typeface="Arial"/>
              <a:cs typeface="Arial"/>
            </a:endParaRPr>
          </a:p>
          <a:p>
            <a:pPr marL="12700" marR="626110">
              <a:lnSpc>
                <a:spcPts val="2570"/>
              </a:lnSpc>
              <a:spcBef>
                <a:spcPts val="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Collaborators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peers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85" dirty="0">
                <a:solidFill>
                  <a:srgbClr val="151518"/>
                </a:solidFill>
                <a:latin typeface="Arial"/>
                <a:cs typeface="Arial"/>
              </a:rPr>
              <a:t>tech/startups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seeking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partnerships</a:t>
            </a:r>
            <a:endParaRPr sz="2200">
              <a:latin typeface="Arial"/>
              <a:cs typeface="Arial"/>
            </a:endParaRPr>
          </a:p>
          <a:p>
            <a:pPr marL="12700" marR="485775">
              <a:lnSpc>
                <a:spcPts val="257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General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audience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interested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80" dirty="0">
                <a:solidFill>
                  <a:srgbClr val="151518"/>
                </a:solidFill>
                <a:latin typeface="Arial"/>
                <a:cs typeface="Arial"/>
              </a:rPr>
              <a:t>learning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more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about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my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skills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5232"/>
            <a:ext cx="2694432" cy="32491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spc="5" dirty="0"/>
              <a:t> </a:t>
            </a:r>
            <a:r>
              <a:rPr sz="3600" dirty="0"/>
              <a:t>AND</a:t>
            </a:r>
            <a:r>
              <a:rPr sz="3600" spc="-40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93529" y="2099169"/>
            <a:ext cx="4357370" cy="257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0685">
              <a:lnSpc>
                <a:spcPct val="108600"/>
              </a:lnSpc>
              <a:spcBef>
                <a:spcPts val="100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HTML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webpage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85" dirty="0">
                <a:solidFill>
                  <a:srgbClr val="151518"/>
                </a:solidFill>
                <a:latin typeface="Arial"/>
                <a:cs typeface="Arial"/>
              </a:rPr>
              <a:t>structure</a:t>
            </a:r>
            <a:r>
              <a:rPr sz="2200" spc="-185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spc="-18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CSS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styling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layout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animations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5080">
              <a:lnSpc>
                <a:spcPct val="10860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JavaScript</a:t>
            </a:r>
            <a:r>
              <a:rPr sz="2200" b="1" spc="-8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interactivity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51518"/>
                </a:solidFill>
                <a:latin typeface="Symbol"/>
                <a:cs typeface="Symbol"/>
              </a:rPr>
              <a:t></a:t>
            </a:r>
            <a:r>
              <a:rPr sz="2200" spc="-5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certificate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popup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</a:t>
            </a:r>
            <a:r>
              <a:rPr sz="2200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Browser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</a:t>
            </a:r>
            <a:r>
              <a:rPr sz="2200" spc="-2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Code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Editor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20" dirty="0">
                <a:solidFill>
                  <a:srgbClr val="151518"/>
                </a:solidFill>
                <a:latin typeface="Arial"/>
                <a:cs typeface="Arial"/>
              </a:rPr>
              <a:t>Chrome</a:t>
            </a:r>
            <a:r>
              <a:rPr sz="2200" spc="-32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32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VS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POTFOLIO</a:t>
            </a:r>
            <a:r>
              <a:rPr sz="4000" spc="10" dirty="0"/>
              <a:t> </a:t>
            </a:r>
            <a:r>
              <a:rPr sz="4000" dirty="0"/>
              <a:t>DESIGN</a:t>
            </a:r>
            <a:r>
              <a:rPr sz="4000" spc="-185" dirty="0"/>
              <a:t> </a:t>
            </a:r>
            <a:r>
              <a:rPr sz="4000" dirty="0"/>
              <a:t>AND</a:t>
            </a:r>
            <a:r>
              <a:rPr sz="4000" spc="45" dirty="0"/>
              <a:t> </a:t>
            </a:r>
            <a:r>
              <a:rPr sz="4000" spc="-25" dirty="0"/>
              <a:t>LAYOUT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0058400" y="524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9222" y="1740560"/>
            <a:ext cx="7618730" cy="1845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b="1" dirty="0">
                <a:solidFill>
                  <a:srgbClr val="151518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portfolio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is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divided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into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clear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sections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with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navigation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bar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</a:t>
            </a:r>
            <a:r>
              <a:rPr sz="2200" spc="-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Home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endParaRPr sz="2200">
              <a:latin typeface="Symbol"/>
              <a:cs typeface="Symbol"/>
            </a:endParaRPr>
          </a:p>
          <a:p>
            <a:pPr marL="12700" marR="377190">
              <a:lnSpc>
                <a:spcPct val="108600"/>
              </a:lnSpc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About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Me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Profile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picture</a:t>
            </a:r>
            <a:r>
              <a:rPr sz="220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45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introduction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4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short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151518"/>
                </a:solidFill>
                <a:latin typeface="Arial"/>
                <a:cs typeface="Arial"/>
              </a:rPr>
              <a:t>bio</a:t>
            </a:r>
            <a:r>
              <a:rPr sz="2200" spc="-6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spc="-6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Education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My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academic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background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course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540" dirty="0">
                <a:solidFill>
                  <a:srgbClr val="151518"/>
                </a:solidFill>
                <a:latin typeface="Arial"/>
                <a:cs typeface="Arial"/>
              </a:rPr>
              <a:t>details</a:t>
            </a:r>
            <a:r>
              <a:rPr sz="2200" spc="-54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r>
              <a:rPr sz="220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→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Email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reach</a:t>
            </a:r>
            <a:r>
              <a:rPr sz="2200" b="1" spc="-9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151518"/>
                </a:solidFill>
                <a:latin typeface="Arial"/>
                <a:cs typeface="Arial"/>
              </a:rPr>
              <a:t>me</a:t>
            </a:r>
            <a:r>
              <a:rPr sz="2200" spc="-25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354533"/>
            <a:ext cx="9045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7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4179" y="1415287"/>
            <a:ext cx="7290434" cy="485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 indent="-4445">
              <a:lnSpc>
                <a:spcPct val="108600"/>
              </a:lnSpc>
              <a:spcBef>
                <a:spcPts val="100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	Responsive</a:t>
            </a:r>
            <a:r>
              <a:rPr sz="2200" b="1" spc="-1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Design</a:t>
            </a:r>
            <a:r>
              <a:rPr sz="2200" b="1" spc="-114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Works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seamlessly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across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490" dirty="0">
                <a:solidFill>
                  <a:srgbClr val="151518"/>
                </a:solidFill>
                <a:latin typeface="Arial"/>
                <a:cs typeface="Arial"/>
              </a:rPr>
              <a:t>desktops</a:t>
            </a:r>
            <a:r>
              <a:rPr sz="2200" spc="-49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r>
              <a:rPr sz="2200" spc="-10" dirty="0">
                <a:solidFill>
                  <a:srgbClr val="151518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tablets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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and</a:t>
            </a:r>
            <a:r>
              <a:rPr sz="2200" b="1" spc="-10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smartphones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66040" indent="238125">
              <a:lnSpc>
                <a:spcPct val="108600"/>
              </a:lnSpc>
              <a:buSzPct val="95454"/>
              <a:buChar char="●"/>
              <a:tabLst>
                <a:tab pos="25082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Smooth</a:t>
            </a:r>
            <a:r>
              <a:rPr sz="2200" b="1" spc="-11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Scrolling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Enhanced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UX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</a:t>
            </a:r>
            <a:r>
              <a:rPr sz="2200" b="1" spc="-8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navigating</a:t>
            </a:r>
            <a:r>
              <a:rPr sz="2200" b="1" spc="-9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605" dirty="0">
                <a:solidFill>
                  <a:srgbClr val="151518"/>
                </a:solidFill>
                <a:latin typeface="Arial"/>
                <a:cs typeface="Arial"/>
              </a:rPr>
              <a:t>between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sections</a:t>
            </a:r>
            <a:r>
              <a:rPr sz="2200" spc="-10" dirty="0">
                <a:solidFill>
                  <a:srgbClr val="151518"/>
                </a:solidFill>
                <a:latin typeface="Symbol"/>
                <a:cs typeface="Symbol"/>
              </a:rPr>
              <a:t></a:t>
            </a:r>
            <a:endParaRPr sz="2200">
              <a:latin typeface="Symbol"/>
              <a:cs typeface="Symbol"/>
            </a:endParaRPr>
          </a:p>
          <a:p>
            <a:pPr marL="12700" marR="5080" indent="238125">
              <a:lnSpc>
                <a:spcPct val="103200"/>
              </a:lnSpc>
              <a:spcBef>
                <a:spcPts val="140"/>
              </a:spcBef>
              <a:buSzPct val="95454"/>
              <a:buChar char="●"/>
              <a:tabLst>
                <a:tab pos="250825" algn="l"/>
              </a:tabLst>
            </a:pP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Call-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Action</a:t>
            </a:r>
            <a:r>
              <a:rPr sz="2200" b="1" spc="-1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Buttons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Encourage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users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</a:t>
            </a:r>
            <a:r>
              <a:rPr sz="2200" b="1" spc="-10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explore</a:t>
            </a:r>
            <a:r>
              <a:rPr sz="2200" b="1" spc="5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180" dirty="0">
                <a:solidFill>
                  <a:srgbClr val="151518"/>
                </a:solidFill>
                <a:latin typeface="Arial"/>
                <a:cs typeface="Arial"/>
              </a:rPr>
              <a:t>work</a:t>
            </a:r>
            <a:r>
              <a:rPr sz="2200" b="1" spc="-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4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contact.</a:t>
            </a:r>
            <a:endParaRPr sz="2200">
              <a:latin typeface="Arial"/>
              <a:cs typeface="Arial"/>
            </a:endParaRPr>
          </a:p>
          <a:p>
            <a:pPr marL="12700" marR="272415" indent="-4445">
              <a:lnSpc>
                <a:spcPts val="2620"/>
              </a:lnSpc>
              <a:spcBef>
                <a:spcPts val="70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	interactive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"Career</a:t>
            </a:r>
            <a:r>
              <a:rPr sz="2200" b="1" spc="-7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Finder"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Project</a:t>
            </a:r>
            <a:r>
              <a:rPr sz="2200" b="1" spc="-7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Showcases</a:t>
            </a:r>
            <a:r>
              <a:rPr sz="2200" b="1" spc="-6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a</a:t>
            </a:r>
            <a:r>
              <a:rPr sz="2200" b="1" spc="5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775" dirty="0">
                <a:solidFill>
                  <a:srgbClr val="151518"/>
                </a:solidFill>
                <a:latin typeface="Arial"/>
                <a:cs typeface="Arial"/>
              </a:rPr>
              <a:t>real-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world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50"/>
              </a:lnSpc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solution.</a:t>
            </a:r>
            <a:endParaRPr sz="2200">
              <a:latin typeface="Arial"/>
              <a:cs typeface="Arial"/>
            </a:endParaRPr>
          </a:p>
          <a:p>
            <a:pPr marL="180975" indent="-172720">
              <a:lnSpc>
                <a:spcPts val="2595"/>
              </a:lnSpc>
              <a:buSzPct val="95454"/>
              <a:buChar char="●"/>
              <a:tabLst>
                <a:tab pos="180975" algn="l"/>
              </a:tabLst>
            </a:pP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Contact</a:t>
            </a:r>
            <a:r>
              <a:rPr sz="2200" b="1" spc="-5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Form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Collects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messages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visitors</a:t>
            </a:r>
            <a:endParaRPr sz="2200">
              <a:latin typeface="Arial"/>
              <a:cs typeface="Arial"/>
            </a:endParaRPr>
          </a:p>
          <a:p>
            <a:pPr marL="12700" marR="252729" indent="-4445">
              <a:lnSpc>
                <a:spcPts val="2620"/>
              </a:lnSpc>
              <a:spcBef>
                <a:spcPts val="95"/>
              </a:spcBef>
              <a:buSzPct val="95454"/>
              <a:buChar char="●"/>
              <a:tabLst>
                <a:tab pos="180975" algn="l"/>
              </a:tabLst>
            </a:pP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	Scroll-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based</a:t>
            </a:r>
            <a:r>
              <a:rPr sz="2200" b="1" spc="-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151518"/>
                </a:solidFill>
                <a:latin typeface="Arial"/>
                <a:cs typeface="Arial"/>
              </a:rPr>
              <a:t>Back-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to-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Top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Button</a:t>
            </a:r>
            <a:r>
              <a:rPr sz="2200" b="1" spc="-3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–</a:t>
            </a:r>
            <a:r>
              <a:rPr sz="2200" b="1" spc="-40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151518"/>
                </a:solidFill>
                <a:latin typeface="Arial"/>
                <a:cs typeface="Arial"/>
              </a:rPr>
              <a:t>Improves</a:t>
            </a:r>
            <a:r>
              <a:rPr sz="2200" b="1" spc="-45" dirty="0">
                <a:solidFill>
                  <a:srgbClr val="151518"/>
                </a:solidFill>
                <a:latin typeface="Arial"/>
                <a:cs typeface="Arial"/>
              </a:rPr>
              <a:t> </a:t>
            </a:r>
            <a:r>
              <a:rPr sz="2200" b="1" spc="-455" dirty="0">
                <a:solidFill>
                  <a:srgbClr val="151518"/>
                </a:solidFill>
                <a:latin typeface="Arial"/>
                <a:cs typeface="Arial"/>
              </a:rPr>
              <a:t>navigation</a:t>
            </a:r>
            <a:r>
              <a:rPr sz="2200" b="1" spc="-10" dirty="0">
                <a:solidFill>
                  <a:srgbClr val="151518"/>
                </a:solidFill>
                <a:latin typeface="Arial"/>
                <a:cs typeface="Arial"/>
              </a:rPr>
              <a:t> experience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511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Symbol</vt:lpstr>
      <vt:lpstr>Times New Roman</vt:lpstr>
      <vt:lpstr>Trebuchet MS</vt:lpstr>
      <vt:lpstr>Office Theme</vt:lpstr>
      <vt:lpstr>Digital Portfolio</vt:lpstr>
      <vt:lpstr>PROJECT TITLE             STUDENT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Lenovo</cp:lastModifiedBy>
  <cp:revision>1</cp:revision>
  <dcterms:created xsi:type="dcterms:W3CDTF">2025-09-09T11:35:45Z</dcterms:created>
  <dcterms:modified xsi:type="dcterms:W3CDTF">2025-09-09T17:32:19Z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2025-09-09T00:00:00Z</vt:filetime>
  </property>
  <property fmtid="{D5CDD505-2E9C-101B-9397-08002B2CF9AE}" pid="5" name="Producer">
    <vt:lpwstr>www.ilovepdf.com</vt:lpwstr>
  </property>
</Properties>
</file>