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haroni" panose="02010803020104030203" pitchFamily="2" charset="-79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0iSn3E2k3tOZwmrYAQaY8rOd2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53" name="Google Shape;153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8" name="Google Shape;16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0" name="Google Shape;190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91" name="Google Shape;191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" name="Google Shape;27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8" name="Google Shape;28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45" name="Google Shape;45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3" name="Google Shape;73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74" name="Google Shape;74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2" name="Google Shape;92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8" name="Google Shape;98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9" name="Google Shape;119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4" name="Google Shape;124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xfrm>
            <a:off x="6179571" y="369670"/>
            <a:ext cx="530266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5400" dirty="0"/>
          </a:p>
        </p:txBody>
      </p:sp>
      <p:sp>
        <p:nvSpPr>
          <p:cNvPr id="199" name="Google Shape;199;p1"/>
          <p:cNvSpPr txBox="1">
            <a:spLocks noGrp="1"/>
          </p:cNvSpPr>
          <p:nvPr>
            <p:ph type="body" idx="1"/>
          </p:nvPr>
        </p:nvSpPr>
        <p:spPr>
          <a:xfrm>
            <a:off x="5588000" y="1742857"/>
            <a:ext cx="6485812" cy="376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MINISTRY OF AYUSH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SIH1346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sz="1600" b="0" i="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Chatbot to Know Individual Prakriti (Phenotype)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BYTE-BHARAT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 </a:t>
            </a:r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 - MUKESH MUN VARDHAN 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sz="1600" b="0" i="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C-25622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 : </a:t>
            </a:r>
            <a:r>
              <a:rPr lang="en-US" sz="1600" b="0" i="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CHAITHANYA BHARATHI INSTITUTE OF TECHNOLOGY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 sz="1600" b="0" i="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MedTech / Bio-Tech / Health-Tech</a:t>
            </a: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/>
          </a:p>
        </p:txBody>
      </p:sp>
      <p:pic>
        <p:nvPicPr>
          <p:cNvPr id="200" name="Google Shape;200;p1" descr="Smart India Hackathon by Government of India:Apply by 31 March 2022 -  OPPORTUNITY CE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92" y="148172"/>
            <a:ext cx="1511484" cy="15946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"/>
          <p:cNvSpPr txBox="1"/>
          <p:nvPr/>
        </p:nvSpPr>
        <p:spPr>
          <a:xfrm>
            <a:off x="2433548" y="259141"/>
            <a:ext cx="29434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SMART INDIA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HACKATHON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2023</a:t>
            </a:r>
            <a:endParaRPr sz="32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202" name="Google Shape;2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2200" y="3238800"/>
            <a:ext cx="1260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5000" y="4752240"/>
            <a:ext cx="12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739060" y="230463"/>
            <a:ext cx="546379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6787125" y="3840188"/>
            <a:ext cx="5343600" cy="2894100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7019037" y="3930447"/>
            <a:ext cx="51636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USED TECH STACK:</a:t>
            </a:r>
            <a:endParaRPr sz="2000" b="0" i="0" u="none" strike="noStrike" cap="none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DEVELOPMENT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BACK-END DEVELOPMENT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DATABASE SYSTEMS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CHATBOT DEVELOPMENT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   FRAMEWORKS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1" name="Google Shape;211;p20" descr="A logo of a software compan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6874" y="4230189"/>
            <a:ext cx="617132" cy="6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descr="A logo of a websi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2272" y="4221430"/>
            <a:ext cx="729969" cy="7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 descr="A yellow and white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4176" y="4180856"/>
            <a:ext cx="729971" cy="7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 descr="A blue and black symbo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5525" y="4209644"/>
            <a:ext cx="638582" cy="66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 descr="A green and white sign with white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17776" y="4725815"/>
            <a:ext cx="1118348" cy="114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 descr="A group of letters and numbers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26800" y="4952837"/>
            <a:ext cx="1219200" cy="60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 descr="A black and grey tex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60218" y="5257637"/>
            <a:ext cx="1566584" cy="97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 descr="A white text in a square on a blue background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04431" y="5963857"/>
            <a:ext cx="622002" cy="62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 descr="A blue speech bubble with a quote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163414" y="5970069"/>
            <a:ext cx="602099" cy="60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06033" y="4141491"/>
            <a:ext cx="776700" cy="7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6787125" y="69154"/>
            <a:ext cx="5343600" cy="3610316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57684" y="89940"/>
            <a:ext cx="5273041" cy="3550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293500" y="2777588"/>
            <a:ext cx="6354914" cy="3956700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300"/>
              <a:buChar char="⮚"/>
            </a:pPr>
            <a:r>
              <a:rPr lang="en-US" sz="1300" dirty="0">
                <a:solidFill>
                  <a:srgbClr val="252525"/>
                </a:solidFill>
              </a:rPr>
              <a:t>Developing a dynamic website that has all the ayurvedic information, just like an encyclopedia.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⮚"/>
            </a:pPr>
            <a:r>
              <a:rPr lang="en-US" sz="1300" dirty="0">
                <a:solidFill>
                  <a:srgbClr val="252525"/>
                </a:solidFill>
              </a:rPr>
              <a:t>Creating a </a:t>
            </a:r>
            <a:r>
              <a:rPr lang="en-US" sz="1300" b="1" dirty="0">
                <a:solidFill>
                  <a:srgbClr val="252525"/>
                </a:solidFill>
              </a:rPr>
              <a:t>Chat-BOT PRAKRITI</a:t>
            </a:r>
            <a:r>
              <a:rPr lang="en-US" sz="1300" dirty="0">
                <a:solidFill>
                  <a:srgbClr val="252525"/>
                </a:solidFill>
              </a:rPr>
              <a:t> that is capable of handling any user issues and integrating it with our website using </a:t>
            </a:r>
            <a:r>
              <a:rPr lang="en-US" sz="1300" b="1" dirty="0">
                <a:solidFill>
                  <a:srgbClr val="252525"/>
                </a:solidFill>
              </a:rPr>
              <a:t>RASA</a:t>
            </a:r>
            <a:endParaRPr sz="1300" b="1" dirty="0">
              <a:solidFill>
                <a:srgbClr val="252525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⮚"/>
            </a:pPr>
            <a:r>
              <a:rPr lang="en-US" sz="1300" dirty="0">
                <a:solidFill>
                  <a:srgbClr val="252525"/>
                </a:solidFill>
              </a:rPr>
              <a:t>Implement a voice assistant, which would help impaired users. Provide multilingual support using the </a:t>
            </a:r>
            <a:r>
              <a:rPr lang="en-US" sz="1300" b="1" dirty="0" err="1">
                <a:solidFill>
                  <a:srgbClr val="252525"/>
                </a:solidFill>
              </a:rPr>
              <a:t>gTTS</a:t>
            </a:r>
            <a:r>
              <a:rPr lang="en-US" sz="1300" b="1" dirty="0">
                <a:solidFill>
                  <a:srgbClr val="252525"/>
                </a:solidFill>
              </a:rPr>
              <a:t> API</a:t>
            </a:r>
            <a:r>
              <a:rPr lang="en-US" sz="1300" dirty="0">
                <a:solidFill>
                  <a:srgbClr val="252525"/>
                </a:solidFill>
              </a:rPr>
              <a:t> so that this project can be used by most people.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⮚"/>
            </a:pPr>
            <a:r>
              <a:rPr lang="en-US" sz="1300" dirty="0">
                <a:solidFill>
                  <a:srgbClr val="252525"/>
                </a:solidFill>
              </a:rPr>
              <a:t>Creating specific fields from which users can ask the bot, like fitness, nutrition, home remedies, etc.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⮚"/>
            </a:pPr>
            <a:r>
              <a:rPr lang="en-US" sz="1300" dirty="0">
                <a:solidFill>
                  <a:srgbClr val="252525"/>
                </a:solidFill>
              </a:rPr>
              <a:t>Design Conversational Flows: Create conversation flows. Define how the chatbot will respond to different user inputs and questions. Ensure that the conversation feels natural and user-friendly. We also use NLP libraries for this to happen.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293500" y="955040"/>
            <a:ext cx="6354914" cy="1595120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are looking for a solution by developing a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assessment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sz="1300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chat bot with the help of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already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en-US" sz="1300" dirty="0"/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prerecorded questionnaire and provides solution for each</a:t>
            </a:r>
            <a:r>
              <a:rPr lang="en-US" sz="1300" dirty="0"/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the responses they have submitted.</a:t>
            </a: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title"/>
          </p:nvPr>
        </p:nvSpPr>
        <p:spPr>
          <a:xfrm>
            <a:off x="3282204" y="234223"/>
            <a:ext cx="543455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1" name="Google Shape;231;p3"/>
          <p:cNvSpPr/>
          <p:nvPr/>
        </p:nvSpPr>
        <p:spPr>
          <a:xfrm>
            <a:off x="9189720" y="1150597"/>
            <a:ext cx="2550160" cy="4955624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OBSTACLES</a:t>
            </a:r>
            <a:endParaRPr sz="1600" b="1" i="0" u="sng" strike="noStrike" cap="none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 dirty="0">
                <a:solidFill>
                  <a:srgbClr val="252525"/>
                </a:solidFill>
              </a:rPr>
              <a:t>Health Data: Ensuring the security of sensitive health data is crucial.</a:t>
            </a:r>
            <a:endParaRPr sz="1100" dirty="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 dirty="0">
                <a:solidFill>
                  <a:srgbClr val="252525"/>
                </a:solidFill>
              </a:rPr>
              <a:t>Skepticism: low adoption rates because users may not be sure of this practice.</a:t>
            </a:r>
            <a:endParaRPr sz="1100" dirty="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 dirty="0">
                <a:solidFill>
                  <a:srgbClr val="252525"/>
                </a:solidFill>
              </a:rPr>
              <a:t>Cost Implementation: A robust Prakriti developed is expensive and hence accessible to some populations.</a:t>
            </a:r>
            <a:endParaRPr sz="1100" dirty="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 dirty="0">
                <a:solidFill>
                  <a:srgbClr val="252525"/>
                </a:solidFill>
              </a:rPr>
              <a:t>Integration Challenges: We need to integrate with existing health, and that is technically challenging.</a:t>
            </a:r>
            <a:endParaRPr sz="1100" dirty="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 dirty="0">
                <a:solidFill>
                  <a:srgbClr val="252525"/>
                </a:solidFill>
              </a:rPr>
              <a:t>Cultural Variability: Not universally acceptable due to individual preferences over their culture.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6319520" y="1150597"/>
            <a:ext cx="2550160" cy="4955624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CHATBOT-FEATURES</a:t>
            </a:r>
            <a:r>
              <a:rPr lang="en-US" sz="1600" b="1" u="sng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sz="1600" b="1" i="0" u="sng" strike="noStrike" cap="none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>
                <a:solidFill>
                  <a:srgbClr val="252525"/>
                </a:solidFill>
              </a:rPr>
              <a:t>Natural Language Understanding (NLU): chatbots can understand user intents and entities, enabling them to process and respond to user messages effectively.</a:t>
            </a:r>
            <a:endParaRPr sz="110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>
                <a:solidFill>
                  <a:srgbClr val="252525"/>
                </a:solidFill>
              </a:rPr>
              <a:t>Multi-Language Support: Rasa supports multiple languages, making it possible to make chatbots for a global audience.</a:t>
            </a:r>
            <a:endParaRPr sz="1100">
              <a:solidFill>
                <a:srgbClr val="252525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Char char="➢"/>
            </a:pPr>
            <a:r>
              <a:rPr lang="en-US" sz="1100">
                <a:solidFill>
                  <a:srgbClr val="252525"/>
                </a:solidFill>
              </a:rPr>
              <a:t>Text-to-Speech: using the gTTS module in Python, we can convert responses to speech, which is therefore helpful for uneducated users.</a:t>
            </a:r>
            <a:endParaRPr sz="1200"/>
          </a:p>
        </p:txBody>
      </p:sp>
      <p:sp>
        <p:nvSpPr>
          <p:cNvPr id="233" name="Google Shape;233;p3"/>
          <p:cNvSpPr/>
          <p:nvPr/>
        </p:nvSpPr>
        <p:spPr>
          <a:xfrm>
            <a:off x="3449320" y="1150597"/>
            <a:ext cx="2550160" cy="4955624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Access to historical health records and dietary information.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use of NLP for effective user interaction.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Collaborating with medical experts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Adherence to ethical guidelines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Regular updates to improve accuracy.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Considering cultural variations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Collecting user feedback that incorporates to improve the bot.</a:t>
            </a:r>
            <a:endParaRPr sz="1300"/>
          </a:p>
        </p:txBody>
      </p:sp>
      <p:sp>
        <p:nvSpPr>
          <p:cNvPr id="234" name="Google Shape;234;p3"/>
          <p:cNvSpPr/>
          <p:nvPr/>
        </p:nvSpPr>
        <p:spPr>
          <a:xfrm>
            <a:off x="579120" y="1094671"/>
            <a:ext cx="2550160" cy="4955624"/>
          </a:xfrm>
          <a:prstGeom prst="roundRect">
            <a:avLst>
              <a:gd name="adj" fmla="val 16667"/>
            </a:avLst>
          </a:prstGeom>
          <a:solidFill>
            <a:srgbClr val="E3ED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CASES: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Diet and Nutrition: Suggest a diet plan that aligns with individual prakriti.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Managing stress can be ensured by offering some of the best relaxation practices.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Skill Development: It suggests career paths that align with an individual’s personality traits and enhance their skills.</a:t>
            </a:r>
            <a:endParaRPr sz="1200">
              <a:solidFill>
                <a:srgbClr val="25252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⮚"/>
            </a:pPr>
            <a:r>
              <a:rPr lang="en-US" sz="1200">
                <a:solidFill>
                  <a:srgbClr val="252525"/>
                </a:solidFill>
              </a:rPr>
              <a:t>Setting the Goal: Offers strategies to track their goals based on their strengths and weaknesses.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>
            <a:spLocks noGrp="1"/>
          </p:cNvSpPr>
          <p:nvPr>
            <p:ph type="title"/>
          </p:nvPr>
        </p:nvSpPr>
        <p:spPr>
          <a:xfrm>
            <a:off x="3440164" y="297013"/>
            <a:ext cx="5311671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</a:t>
            </a:r>
            <a:endParaRPr dirty="0"/>
          </a:p>
        </p:txBody>
      </p:sp>
      <p:sp>
        <p:nvSpPr>
          <p:cNvPr id="240" name="Google Shape;240;p4"/>
          <p:cNvSpPr/>
          <p:nvPr/>
        </p:nvSpPr>
        <p:spPr>
          <a:xfrm>
            <a:off x="529662" y="907813"/>
            <a:ext cx="11132676" cy="572121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Leader Name: Chevula Mukesh Mun Vardhan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BE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Chinthapally</a:t>
            </a: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Pradeep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 BE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Cudappah</a:t>
            </a: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200" b="1" dirty="0" err="1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Hasika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BE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Kandikonda</a:t>
            </a: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Pranavi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BE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Podile</a:t>
            </a: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Gnanasri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BE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 5 Name: Billa Vaishnavi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 (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Mtech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/PhD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BE 			Stream (ECE, CSE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):CSE			Year (I,II,III,IV): II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Mentor 1 Name: I.SRUJANA 			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 (Academic/Industry): Academic	   								Expertise (AI/ML/Blockchain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Machine Learning, Natural Language Processing 		Domain Experience (in years):15    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Mentor 2 Name: E. SWATHI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Category (Academic/Industry):Academic	 								Expertise (AI/ML/Blockchain </a:t>
            </a: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): Machine Learning, Deep Learning, Data mining 		Domain Experience (in years): 7</a:t>
            </a: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890</Words>
  <Application>Microsoft Office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Roboto</vt:lpstr>
      <vt:lpstr>Calibri</vt:lpstr>
      <vt:lpstr>Aharoni</vt:lpstr>
      <vt:lpstr>Montserrat</vt:lpstr>
      <vt:lpstr>Libre Franklin</vt:lpstr>
      <vt:lpstr>Noto Sans Symbols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BHAVANI CHEVULA</cp:lastModifiedBy>
  <cp:revision>3</cp:revision>
  <dcterms:created xsi:type="dcterms:W3CDTF">2022-02-11T07:14:46Z</dcterms:created>
  <dcterms:modified xsi:type="dcterms:W3CDTF">2023-09-23T04:39:04Z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