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FFD23D-CA60-4CB7-A1AD-9689E020B08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420591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FD23D-CA60-4CB7-A1AD-9689E020B08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89423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FD23D-CA60-4CB7-A1AD-9689E020B08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321881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FD23D-CA60-4CB7-A1AD-9689E020B08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297881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FFD23D-CA60-4CB7-A1AD-9689E020B08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108989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FFD23D-CA60-4CB7-A1AD-9689E020B08E}"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59158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FFD23D-CA60-4CB7-A1AD-9689E020B08E}"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57605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FFD23D-CA60-4CB7-A1AD-9689E020B08E}"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105931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FD23D-CA60-4CB7-A1AD-9689E020B08E}"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211858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FFD23D-CA60-4CB7-A1AD-9689E020B08E}"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164492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FFD23D-CA60-4CB7-A1AD-9689E020B08E}"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FCF87-2089-4E6D-A12D-406DCDB6395C}" type="slidenum">
              <a:rPr lang="en-US" smtClean="0"/>
              <a:t>‹#›</a:t>
            </a:fld>
            <a:endParaRPr lang="en-US"/>
          </a:p>
        </p:txBody>
      </p:sp>
    </p:spTree>
    <p:extLst>
      <p:ext uri="{BB962C8B-B14F-4D97-AF65-F5344CB8AC3E}">
        <p14:creationId xmlns:p14="http://schemas.microsoft.com/office/powerpoint/2010/main" val="68976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FD23D-CA60-4CB7-A1AD-9689E020B08E}" type="datetimeFigureOut">
              <a:rPr lang="en-US" smtClean="0"/>
              <a:t>4/26/2021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FCF87-2089-4E6D-A12D-406DCDB6395C}" type="slidenum">
              <a:rPr lang="en-US" smtClean="0"/>
              <a:t>‹#›</a:t>
            </a:fld>
            <a:endParaRPr lang="en-US"/>
          </a:p>
        </p:txBody>
      </p:sp>
    </p:spTree>
    <p:extLst>
      <p:ext uri="{BB962C8B-B14F-4D97-AF65-F5344CB8AC3E}">
        <p14:creationId xmlns:p14="http://schemas.microsoft.com/office/powerpoint/2010/main" val="2673064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435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React</a:t>
            </a:r>
            <a:endParaRPr lang="en-US" dirty="0"/>
          </a:p>
        </p:txBody>
      </p:sp>
      <p:sp>
        <p:nvSpPr>
          <p:cNvPr id="3" name="Content Placeholder 2"/>
          <p:cNvSpPr>
            <a:spLocks noGrp="1"/>
          </p:cNvSpPr>
          <p:nvPr>
            <p:ph idx="1"/>
          </p:nvPr>
        </p:nvSpPr>
        <p:spPr/>
        <p:txBody>
          <a:bodyPr>
            <a:normAutofit/>
          </a:bodyPr>
          <a:lstStyle/>
          <a:p>
            <a:r>
              <a:rPr lang="en-US" dirty="0" smtClean="0"/>
              <a:t>First, the page takes longer to become visible to the user, because before the content loads, all the JavaScript must load, and your application needs to run to determine what to show on the page.</a:t>
            </a:r>
          </a:p>
          <a:p>
            <a:r>
              <a:rPr lang="en-US" dirty="0" smtClean="0"/>
              <a:t>Second, if you are building a publicly available website, you have a content SEO issue. Search engines are getting better at running and indexing JavaScript apps, but it's much better if we can send them content instead of letting them figure it out.</a:t>
            </a:r>
          </a:p>
          <a:p>
            <a:r>
              <a:rPr lang="en-US" dirty="0" smtClean="0"/>
              <a:t>The solution to both of those problems is server rendering, also called static pre-rendering.</a:t>
            </a:r>
            <a:endParaRPr lang="en-US" dirty="0"/>
          </a:p>
        </p:txBody>
      </p:sp>
    </p:spTree>
    <p:extLst>
      <p:ext uri="{BB962C8B-B14F-4D97-AF65-F5344CB8AC3E}">
        <p14:creationId xmlns:p14="http://schemas.microsoft.com/office/powerpoint/2010/main" val="405646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Defination</a:t>
            </a:r>
            <a:endParaRPr lang="en-US" dirty="0"/>
          </a:p>
        </p:txBody>
      </p:sp>
      <p:sp>
        <p:nvSpPr>
          <p:cNvPr id="3" name="Content Placeholder 2"/>
          <p:cNvSpPr>
            <a:spLocks noGrp="1"/>
          </p:cNvSpPr>
          <p:nvPr>
            <p:ph idx="1"/>
          </p:nvPr>
        </p:nvSpPr>
        <p:spPr/>
        <p:txBody>
          <a:bodyPr/>
          <a:lstStyle/>
          <a:p>
            <a:r>
              <a:rPr lang="en-US" dirty="0" smtClean="0"/>
              <a:t>Next.js is one React framework to do all of this in a very simple way, but it's not limited to this. It's advertised by its creators as a zero-configuration, single-command toolchain for React apps.</a:t>
            </a:r>
            <a:endParaRPr lang="en-US" dirty="0"/>
          </a:p>
        </p:txBody>
      </p:sp>
    </p:spTree>
    <p:extLst>
      <p:ext uri="{BB962C8B-B14F-4D97-AF65-F5344CB8AC3E}">
        <p14:creationId xmlns:p14="http://schemas.microsoft.com/office/powerpoint/2010/main" val="1319113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Next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Hot Code Reload </a:t>
            </a:r>
            <a:r>
              <a:rPr lang="en-US" dirty="0" smtClean="0"/>
              <a:t>− Next.js server detects modified files and reloads them automatically.</a:t>
            </a:r>
          </a:p>
          <a:p>
            <a:r>
              <a:rPr lang="en-US" b="1" dirty="0" smtClean="0"/>
              <a:t>Automatic Routing </a:t>
            </a:r>
            <a:r>
              <a:rPr lang="en-US" dirty="0" smtClean="0"/>
              <a:t>− No need to configure any </a:t>
            </a:r>
            <a:r>
              <a:rPr lang="en-US" dirty="0" err="1" smtClean="0"/>
              <a:t>url</a:t>
            </a:r>
            <a:r>
              <a:rPr lang="en-US" dirty="0" smtClean="0"/>
              <a:t> for routing. files are to be placed in pages folder. All </a:t>
            </a:r>
            <a:r>
              <a:rPr lang="en-US" dirty="0" err="1" smtClean="0"/>
              <a:t>urls</a:t>
            </a:r>
            <a:r>
              <a:rPr lang="en-US" dirty="0" smtClean="0"/>
              <a:t> will be mapped to file system. Customization can be done.</a:t>
            </a:r>
          </a:p>
          <a:p>
            <a:r>
              <a:rPr lang="en-US" b="1" dirty="0" smtClean="0"/>
              <a:t>Component specific styles </a:t>
            </a:r>
            <a:r>
              <a:rPr lang="en-US" dirty="0" smtClean="0"/>
              <a:t>− styled-</a:t>
            </a:r>
            <a:r>
              <a:rPr lang="en-US" dirty="0" err="1" smtClean="0"/>
              <a:t>jsx</a:t>
            </a:r>
            <a:r>
              <a:rPr lang="en-US" dirty="0" smtClean="0"/>
              <a:t> provides support for global as well as component specific styles.</a:t>
            </a:r>
          </a:p>
          <a:p>
            <a:r>
              <a:rPr lang="en-US" b="1" dirty="0" smtClean="0"/>
              <a:t>Server side </a:t>
            </a:r>
            <a:r>
              <a:rPr lang="en-US" b="1" dirty="0" smtClean="0"/>
              <a:t>rendering </a:t>
            </a:r>
            <a:r>
              <a:rPr lang="en-US" dirty="0" smtClean="0"/>
              <a:t>− react components are </a:t>
            </a:r>
            <a:r>
              <a:rPr lang="en-US" dirty="0" err="1" smtClean="0"/>
              <a:t>prerendered</a:t>
            </a:r>
            <a:r>
              <a:rPr lang="en-US" dirty="0" smtClean="0"/>
              <a:t> on server hence loads faster on client.</a:t>
            </a:r>
            <a:endParaRPr lang="en-US" dirty="0" smtClean="0"/>
          </a:p>
          <a:p>
            <a:r>
              <a:rPr lang="en-US" b="1" dirty="0" smtClean="0"/>
              <a:t>Node Ecosystem </a:t>
            </a:r>
            <a:r>
              <a:rPr lang="en-US" dirty="0" smtClean="0"/>
              <a:t>− Next.js being react based gels well with Node ecosystem</a:t>
            </a:r>
            <a:r>
              <a:rPr lang="en-US" dirty="0" smtClean="0"/>
              <a:t>.</a:t>
            </a:r>
            <a:endParaRPr lang="en-US" dirty="0" smtClean="0"/>
          </a:p>
          <a:p>
            <a:r>
              <a:rPr lang="en-US" b="1" dirty="0" smtClean="0"/>
              <a:t>Automatic code split </a:t>
            </a:r>
            <a:r>
              <a:rPr lang="en-US" dirty="0" smtClean="0"/>
              <a:t>− Next.js renders pages with libraries they need. Next.js instead of creating a single large </a:t>
            </a:r>
            <a:r>
              <a:rPr lang="en-US" dirty="0" err="1" smtClean="0"/>
              <a:t>javascript</a:t>
            </a:r>
            <a:r>
              <a:rPr lang="en-US" dirty="0" smtClean="0"/>
              <a:t> file, creates multiples resources. When a page is loaded, only required </a:t>
            </a:r>
            <a:r>
              <a:rPr lang="en-US" dirty="0" err="1" smtClean="0"/>
              <a:t>javascript</a:t>
            </a:r>
            <a:r>
              <a:rPr lang="en-US" dirty="0" smtClean="0"/>
              <a:t> page is loaded with it.</a:t>
            </a:r>
          </a:p>
          <a:p>
            <a:r>
              <a:rPr lang="en-US" b="1" dirty="0" err="1" smtClean="0"/>
              <a:t>Prefetch</a:t>
            </a:r>
            <a:r>
              <a:rPr lang="en-US" dirty="0" smtClean="0"/>
              <a:t> − Next.js provides Link component which is used to link multiple components supports a </a:t>
            </a:r>
            <a:r>
              <a:rPr lang="en-US" dirty="0" err="1" smtClean="0"/>
              <a:t>prefetch</a:t>
            </a:r>
            <a:r>
              <a:rPr lang="en-US" dirty="0" smtClean="0"/>
              <a:t> property to </a:t>
            </a:r>
            <a:r>
              <a:rPr lang="en-US" dirty="0" err="1" smtClean="0"/>
              <a:t>prefetch</a:t>
            </a:r>
            <a:r>
              <a:rPr lang="en-US" dirty="0" smtClean="0"/>
              <a:t> page resources in background.</a:t>
            </a:r>
          </a:p>
          <a:p>
            <a:r>
              <a:rPr lang="en-US" b="1" dirty="0" smtClean="0"/>
              <a:t>Dynamic </a:t>
            </a:r>
            <a:r>
              <a:rPr lang="en-US" b="1" dirty="0" smtClean="0"/>
              <a:t>Components </a:t>
            </a:r>
            <a:r>
              <a:rPr lang="en-US" dirty="0" smtClean="0"/>
              <a:t>− Next.js allows to import JavaScript modules and React Components dynamically.</a:t>
            </a:r>
          </a:p>
          <a:p>
            <a:r>
              <a:rPr lang="en-US" b="1" dirty="0" smtClean="0"/>
              <a:t>Export Static Site </a:t>
            </a:r>
            <a:r>
              <a:rPr lang="en-US" dirty="0" smtClean="0"/>
              <a:t>− Next.js allows to export full static site from your web application.</a:t>
            </a:r>
          </a:p>
          <a:p>
            <a:r>
              <a:rPr lang="en-US" b="1" dirty="0" smtClean="0"/>
              <a:t>Built-in Typescript Support </a:t>
            </a:r>
            <a:r>
              <a:rPr lang="en-US" dirty="0" smtClean="0"/>
              <a:t>− Next.js is written in Typescripts and provides excellent Typescript support.</a:t>
            </a:r>
            <a:endParaRPr lang="en-US" dirty="0"/>
          </a:p>
        </p:txBody>
      </p:sp>
    </p:spTree>
    <p:extLst>
      <p:ext uri="{BB962C8B-B14F-4D97-AF65-F5344CB8AC3E}">
        <p14:creationId xmlns:p14="http://schemas.microsoft.com/office/powerpoint/2010/main" val="3822923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355</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Introduction </vt:lpstr>
      <vt:lpstr>Problem with React</vt:lpstr>
      <vt:lpstr>Defination</vt:lpstr>
      <vt:lpstr>Features of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Mukesh Dhungana</dc:creator>
  <cp:lastModifiedBy>Mukesh Dhungana</cp:lastModifiedBy>
  <cp:revision>6</cp:revision>
  <dcterms:created xsi:type="dcterms:W3CDTF">2021-04-13T05:56:16Z</dcterms:created>
  <dcterms:modified xsi:type="dcterms:W3CDTF">2021-04-26T05:14:50Z</dcterms:modified>
</cp:coreProperties>
</file>