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EE2FE-5938-4032-A672-519BB195AFB9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3CA0D-11FA-41D8-95DB-7AE7F4FCB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778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EE2FE-5938-4032-A672-519BB195AFB9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3CA0D-11FA-41D8-95DB-7AE7F4FCB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461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EE2FE-5938-4032-A672-519BB195AFB9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3CA0D-11FA-41D8-95DB-7AE7F4FCB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976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EE2FE-5938-4032-A672-519BB195AFB9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3CA0D-11FA-41D8-95DB-7AE7F4FCB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874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EE2FE-5938-4032-A672-519BB195AFB9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3CA0D-11FA-41D8-95DB-7AE7F4FCB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096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EE2FE-5938-4032-A672-519BB195AFB9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3CA0D-11FA-41D8-95DB-7AE7F4FCB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511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EE2FE-5938-4032-A672-519BB195AFB9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3CA0D-11FA-41D8-95DB-7AE7F4FCB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513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EE2FE-5938-4032-A672-519BB195AFB9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3CA0D-11FA-41D8-95DB-7AE7F4FCB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234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EE2FE-5938-4032-A672-519BB195AFB9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3CA0D-11FA-41D8-95DB-7AE7F4FCB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452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EE2FE-5938-4032-A672-519BB195AFB9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3CA0D-11FA-41D8-95DB-7AE7F4FCB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652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EE2FE-5938-4032-A672-519BB195AFB9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3CA0D-11FA-41D8-95DB-7AE7F4FCB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989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EE2FE-5938-4032-A672-519BB195AFB9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3CA0D-11FA-41D8-95DB-7AE7F4FCB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903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Image Component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352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Component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The Next.js Image Component, next/image, is an extension of the HTML &lt;</a:t>
            </a:r>
            <a:r>
              <a:rPr lang="en-US" dirty="0" err="1" smtClean="0"/>
              <a:t>img</a:t>
            </a:r>
            <a:r>
              <a:rPr lang="en-US" dirty="0" smtClean="0"/>
              <a:t>&gt; element, evolved for the modern web.</a:t>
            </a:r>
          </a:p>
          <a:p>
            <a:r>
              <a:rPr lang="en-US" dirty="0" smtClean="0"/>
              <a:t>The Automatic Image Optimization allows for resizing, optimizing, and serving images in modern formats like </a:t>
            </a:r>
            <a:r>
              <a:rPr lang="en-US" dirty="0" err="1" smtClean="0"/>
              <a:t>WebP</a:t>
            </a:r>
            <a:r>
              <a:rPr lang="en-US" dirty="0" smtClean="0"/>
              <a:t> when the browser supports it. This avoids shipping large images to devices with a smaller viewport. It also allows Next.js to automatically adopt future image formats and serve them to browsers that support those formats.</a:t>
            </a:r>
          </a:p>
          <a:p>
            <a:r>
              <a:rPr lang="en-US" dirty="0" smtClean="0"/>
              <a:t>Automatic Image Optimization works with any image source. Even if the image is hosted by an external data source, like a CMS, it can still be optimized.</a:t>
            </a:r>
          </a:p>
          <a:p>
            <a:r>
              <a:rPr lang="en-US" dirty="0" smtClean="0"/>
              <a:t>Instead of optimizing images at build time, Next.js optimizes images on-demand, as users request them. Unlike static site generators and static-only solutions, your build times aren't increased, whether shipping 10 images or 10 million images.</a:t>
            </a:r>
          </a:p>
          <a:p>
            <a:r>
              <a:rPr lang="en-US" dirty="0" smtClean="0"/>
              <a:t>Images are lazy loaded by default. That means your page speed isn't penalized for images outside the viewport. Images load as they are scrolled into viewport.</a:t>
            </a:r>
          </a:p>
          <a:p>
            <a:r>
              <a:rPr lang="en-US" dirty="0" smtClean="0"/>
              <a:t>Images are always rendered in such a way as to avoid Cumulative Layout Shift, a Core Web Vital that Google is going to use in search ranking.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807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Image Component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To add an image to your application, import the next/image component:</a:t>
            </a:r>
          </a:p>
          <a:p>
            <a:endParaRPr lang="en-US" dirty="0"/>
          </a:p>
          <a:p>
            <a:pPr marL="914400" lvl="2" indent="0">
              <a:buNone/>
            </a:pPr>
            <a:r>
              <a:rPr lang="en-US" dirty="0" smtClean="0"/>
              <a:t>import Image from 'next/image'</a:t>
            </a:r>
          </a:p>
          <a:p>
            <a:pPr marL="914400" lvl="2" indent="0">
              <a:buNone/>
            </a:pPr>
            <a:endParaRPr lang="en-US" dirty="0" smtClean="0"/>
          </a:p>
          <a:p>
            <a:pPr marL="914400" lvl="2" indent="0">
              <a:buNone/>
            </a:pPr>
            <a:r>
              <a:rPr lang="en-US" dirty="0" smtClean="0"/>
              <a:t>function Home() {</a:t>
            </a:r>
          </a:p>
          <a:p>
            <a:pPr marL="914400" lvl="2" indent="0">
              <a:buNone/>
            </a:pPr>
            <a:r>
              <a:rPr lang="en-US" dirty="0" smtClean="0"/>
              <a:t>  return (</a:t>
            </a:r>
          </a:p>
          <a:p>
            <a:pPr marL="914400" lvl="2" indent="0">
              <a:buNone/>
            </a:pPr>
            <a:r>
              <a:rPr lang="en-US" dirty="0" smtClean="0"/>
              <a:t>    &lt;&gt;</a:t>
            </a:r>
          </a:p>
          <a:p>
            <a:pPr marL="914400" lvl="2" indent="0">
              <a:buNone/>
            </a:pPr>
            <a:r>
              <a:rPr lang="en-US" dirty="0" smtClean="0"/>
              <a:t>      &lt;h1&gt;My Homepage&lt;/h1&gt;</a:t>
            </a:r>
          </a:p>
          <a:p>
            <a:pPr marL="914400" lvl="2" indent="0">
              <a:buNone/>
            </a:pPr>
            <a:r>
              <a:rPr lang="en-US" dirty="0" smtClean="0"/>
              <a:t>      &lt;Image</a:t>
            </a:r>
          </a:p>
          <a:p>
            <a:pPr marL="914400" lvl="2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src</a:t>
            </a:r>
            <a:r>
              <a:rPr lang="en-US" dirty="0" smtClean="0"/>
              <a:t>="/me.png"</a:t>
            </a:r>
          </a:p>
          <a:p>
            <a:pPr marL="914400" lvl="2" indent="0">
              <a:buNone/>
            </a:pPr>
            <a:r>
              <a:rPr lang="en-US" dirty="0" smtClean="0"/>
              <a:t>        alt="Picture of the author"</a:t>
            </a:r>
          </a:p>
          <a:p>
            <a:pPr marL="914400" lvl="2" indent="0">
              <a:buNone/>
            </a:pPr>
            <a:r>
              <a:rPr lang="en-US" dirty="0" smtClean="0"/>
              <a:t>        width={500}</a:t>
            </a:r>
          </a:p>
          <a:p>
            <a:pPr marL="914400" lvl="2" indent="0">
              <a:buNone/>
            </a:pPr>
            <a:r>
              <a:rPr lang="en-US" dirty="0" smtClean="0"/>
              <a:t>        height={500}</a:t>
            </a:r>
          </a:p>
          <a:p>
            <a:pPr marL="914400" lvl="2" indent="0">
              <a:buNone/>
            </a:pPr>
            <a:r>
              <a:rPr lang="en-US" dirty="0" smtClean="0"/>
              <a:t>      /&gt;</a:t>
            </a:r>
          </a:p>
          <a:p>
            <a:pPr marL="914400" lvl="2" indent="0">
              <a:buNone/>
            </a:pPr>
            <a:r>
              <a:rPr lang="en-US" dirty="0" smtClean="0"/>
              <a:t>      &lt;p&gt;Welcome to my homepage!&lt;/p&gt;</a:t>
            </a:r>
          </a:p>
          <a:p>
            <a:pPr marL="914400" lvl="2" indent="0">
              <a:buNone/>
            </a:pPr>
            <a:r>
              <a:rPr lang="en-US" dirty="0" smtClean="0"/>
              <a:t>    &lt;/&gt;</a:t>
            </a:r>
          </a:p>
          <a:p>
            <a:pPr marL="914400" lvl="2" indent="0">
              <a:buNone/>
            </a:pPr>
            <a:r>
              <a:rPr lang="en-US" dirty="0" smtClean="0"/>
              <a:t>  )</a:t>
            </a:r>
          </a:p>
          <a:p>
            <a:pPr marL="914400" lvl="2" indent="0">
              <a:buNone/>
            </a:pPr>
            <a:r>
              <a:rPr lang="en-US" dirty="0" smtClean="0"/>
              <a:t>}</a:t>
            </a:r>
          </a:p>
          <a:p>
            <a:pPr marL="914400" lvl="2" indent="0">
              <a:buNone/>
            </a:pPr>
            <a:endParaRPr lang="en-US" dirty="0" smtClean="0"/>
          </a:p>
          <a:p>
            <a:pPr marL="914400" lvl="2" indent="0">
              <a:buNone/>
            </a:pPr>
            <a:r>
              <a:rPr lang="en-US" dirty="0" smtClean="0"/>
              <a:t>export default Home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074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addition to using properties available to the next/image component, you can optionally configure Image Optimization for more advanced use cases via next.config.js.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68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To enable Image Optimization for </a:t>
            </a:r>
            <a:r>
              <a:rPr lang="en-US" dirty="0" smtClean="0"/>
              <a:t>images hosted on an external website, use </a:t>
            </a:r>
            <a:r>
              <a:rPr lang="en-US" dirty="0" smtClean="0"/>
              <a:t>an absolute </a:t>
            </a:r>
            <a:r>
              <a:rPr lang="en-US" dirty="0" err="1" smtClean="0"/>
              <a:t>url</a:t>
            </a:r>
            <a:r>
              <a:rPr lang="en-US" dirty="0" smtClean="0"/>
              <a:t> </a:t>
            </a:r>
            <a:r>
              <a:rPr lang="en-US" dirty="0" smtClean="0"/>
              <a:t>for the Image </a:t>
            </a:r>
            <a:r>
              <a:rPr lang="en-US" dirty="0" err="1" smtClean="0"/>
              <a:t>src</a:t>
            </a:r>
            <a:r>
              <a:rPr lang="en-US" dirty="0" smtClean="0"/>
              <a:t> and specify which domains are allowed to be optimized. This is needed to ensure that external </a:t>
            </a:r>
            <a:r>
              <a:rPr lang="en-US" dirty="0" err="1" smtClean="0"/>
              <a:t>urls</a:t>
            </a:r>
            <a:r>
              <a:rPr lang="en-US" dirty="0" smtClean="0"/>
              <a:t> can't be abused. When loader is set to an external image service, this option is ignored.</a:t>
            </a:r>
          </a:p>
          <a:p>
            <a:endParaRPr lang="en-US" dirty="0" smtClean="0"/>
          </a:p>
          <a:p>
            <a:pPr marL="457200" lvl="1" indent="0">
              <a:buNone/>
            </a:pPr>
            <a:r>
              <a:rPr lang="en-US" dirty="0" err="1" smtClean="0"/>
              <a:t>module.exports</a:t>
            </a:r>
            <a:r>
              <a:rPr lang="en-US" dirty="0" smtClean="0"/>
              <a:t> = {</a:t>
            </a:r>
          </a:p>
          <a:p>
            <a:pPr marL="457200" lvl="1" indent="0">
              <a:buNone/>
            </a:pPr>
            <a:r>
              <a:rPr lang="en-US" dirty="0" smtClean="0"/>
              <a:t>  images: {</a:t>
            </a:r>
          </a:p>
          <a:p>
            <a:pPr marL="457200" lvl="1" indent="0">
              <a:buNone/>
            </a:pPr>
            <a:r>
              <a:rPr lang="en-US" dirty="0" smtClean="0"/>
              <a:t>    domains: ['example.com'],</a:t>
            </a:r>
          </a:p>
          <a:p>
            <a:pPr marL="457200" lvl="1" indent="0">
              <a:buNone/>
            </a:pPr>
            <a:r>
              <a:rPr lang="en-US" dirty="0" smtClean="0"/>
              <a:t>  },</a:t>
            </a:r>
          </a:p>
          <a:p>
            <a:pPr marL="457200" lvl="1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205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If you want to use a cloud provider to optimize images instead of using the Next.js' built-in Image Optimization, you can configure the loader and path prefix. This allows you to use relative </a:t>
            </a:r>
            <a:r>
              <a:rPr lang="en-US" dirty="0" err="1" smtClean="0"/>
              <a:t>urls</a:t>
            </a:r>
            <a:r>
              <a:rPr lang="en-US" dirty="0" smtClean="0"/>
              <a:t> for the Image </a:t>
            </a:r>
            <a:r>
              <a:rPr lang="en-US" dirty="0" err="1" smtClean="0"/>
              <a:t>src</a:t>
            </a:r>
            <a:r>
              <a:rPr lang="en-US" dirty="0" smtClean="0"/>
              <a:t> and automatically generate the correct absolute </a:t>
            </a:r>
            <a:r>
              <a:rPr lang="en-US" dirty="0" err="1" smtClean="0"/>
              <a:t>url</a:t>
            </a:r>
            <a:r>
              <a:rPr lang="en-US" dirty="0" smtClean="0"/>
              <a:t> for your provider.</a:t>
            </a:r>
          </a:p>
          <a:p>
            <a:endParaRPr lang="en-US" dirty="0" smtClean="0"/>
          </a:p>
          <a:p>
            <a:pPr marL="457200" lvl="1" indent="0">
              <a:buNone/>
            </a:pPr>
            <a:r>
              <a:rPr lang="en-US" dirty="0" err="1" smtClean="0"/>
              <a:t>module.exports</a:t>
            </a:r>
            <a:r>
              <a:rPr lang="en-US" dirty="0" smtClean="0"/>
              <a:t> = {</a:t>
            </a:r>
          </a:p>
          <a:p>
            <a:pPr marL="457200" lvl="1" indent="0">
              <a:buNone/>
            </a:pPr>
            <a:r>
              <a:rPr lang="en-US" dirty="0" smtClean="0"/>
              <a:t>  images: {</a:t>
            </a:r>
          </a:p>
          <a:p>
            <a:pPr marL="457200" lvl="1" indent="0">
              <a:buNone/>
            </a:pPr>
            <a:r>
              <a:rPr lang="en-US" dirty="0" smtClean="0"/>
              <a:t>    loader: '</a:t>
            </a:r>
            <a:r>
              <a:rPr lang="en-US" dirty="0" err="1" smtClean="0"/>
              <a:t>imgix</a:t>
            </a:r>
            <a:r>
              <a:rPr lang="en-US" dirty="0" smtClean="0"/>
              <a:t>',</a:t>
            </a:r>
          </a:p>
          <a:p>
            <a:pPr marL="457200" lvl="1" indent="0">
              <a:buNone/>
            </a:pPr>
            <a:r>
              <a:rPr lang="en-US" dirty="0" smtClean="0"/>
              <a:t>    path: 'https://example.com/</a:t>
            </a:r>
            <a:r>
              <a:rPr lang="en-US" dirty="0" err="1" smtClean="0"/>
              <a:t>myaccount</a:t>
            </a:r>
            <a:r>
              <a:rPr lang="en-US" dirty="0" smtClean="0"/>
              <a:t>/',</a:t>
            </a:r>
          </a:p>
          <a:p>
            <a:pPr marL="457200" lvl="1" indent="0">
              <a:buNone/>
            </a:pPr>
            <a:r>
              <a:rPr lang="en-US" dirty="0" smtClean="0"/>
              <a:t>  },</a:t>
            </a:r>
          </a:p>
          <a:p>
            <a:pPr marL="457200" lvl="1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761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470</Words>
  <Application>Microsoft Office PowerPoint</Application>
  <PresentationFormat>Widescreen</PresentationFormat>
  <Paragraphs>48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Image Component</vt:lpstr>
      <vt:lpstr>Image Component</vt:lpstr>
      <vt:lpstr>Image Component</vt:lpstr>
      <vt:lpstr>Configuration</vt:lpstr>
      <vt:lpstr>Domains</vt:lpstr>
      <vt:lpstr>Loader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Component</dc:title>
  <dc:creator>Mukesh Dhungana</dc:creator>
  <cp:lastModifiedBy>Mukesh Dhungana</cp:lastModifiedBy>
  <cp:revision>8</cp:revision>
  <dcterms:created xsi:type="dcterms:W3CDTF">2021-05-09T19:07:07Z</dcterms:created>
  <dcterms:modified xsi:type="dcterms:W3CDTF">2021-05-11T03:51:27Z</dcterms:modified>
</cp:coreProperties>
</file>