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2F78-401F-4D6C-BAAD-73AA9CAAE1B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7A9D-D331-4DCA-B607-C0A139F4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Routes </a:t>
            </a:r>
          </a:p>
          <a:p>
            <a:r>
              <a:rPr lang="en-US" dirty="0" smtClean="0"/>
              <a:t>Nested Routes</a:t>
            </a:r>
          </a:p>
          <a:p>
            <a:r>
              <a:rPr lang="en-US" dirty="0" smtClean="0"/>
              <a:t>Dynamic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7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Routes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An index.js file present in a folder maps to root of directory.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For example −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pages/index.js maps to '/'.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pages/posts/index.js maps to '/posts'.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Routes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nested folder structure in pages directory becomes router </a:t>
            </a:r>
            <a:r>
              <a:rPr lang="en-US" dirty="0" err="1" smtClean="0"/>
              <a:t>url</a:t>
            </a:r>
            <a:r>
              <a:rPr lang="en-US" dirty="0" smtClean="0"/>
              <a:t> automatically.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example −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pages/settings/dashboard/about.js maps to '/</a:t>
            </a:r>
            <a:r>
              <a:rPr lang="en-US" dirty="0" smtClean="0"/>
              <a:t>settings/dashboard/about'.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pages/posts/first.js maps to '/posts/first'.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named parameter as well to match </a:t>
            </a:r>
            <a:r>
              <a:rPr lang="en-US" dirty="0" err="1" smtClean="0"/>
              <a:t>url</a:t>
            </a:r>
            <a:r>
              <a:rPr lang="en-US" dirty="0" smtClean="0"/>
              <a:t>. Use brackets for the same.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example −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pages/posts/[id].js maps to '/posts/:id' where we can use URL like '/posts/1'.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pages/[user]/settings.js </a:t>
            </a:r>
            <a:r>
              <a:rPr lang="en-US" dirty="0" smtClean="0"/>
              <a:t>maps to '/posts/:user/settings' where we can use URL like '/</a:t>
            </a:r>
            <a:r>
              <a:rPr lang="en-US" dirty="0" err="1" smtClean="0"/>
              <a:t>abc</a:t>
            </a:r>
            <a:r>
              <a:rPr lang="en-US" dirty="0" smtClean="0"/>
              <a:t>/settings'.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pages/posts/[...all].js maps to '/posts/*' where we can use any URL like '/posts/2020/</a:t>
            </a:r>
            <a:r>
              <a:rPr lang="en-US" dirty="0" err="1" smtClean="0"/>
              <a:t>jun</a:t>
            </a:r>
            <a:r>
              <a:rPr lang="en-US" dirty="0" smtClean="0"/>
              <a:t>/'.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0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Next.JS allows to link pages on client side using Link react component. It has following properties −</a:t>
            </a:r>
          </a:p>
          <a:p>
            <a:pPr lvl="1"/>
            <a:r>
              <a:rPr lang="en-US" dirty="0" err="1" smtClean="0"/>
              <a:t>href</a:t>
            </a:r>
            <a:r>
              <a:rPr lang="en-US" dirty="0" smtClean="0"/>
              <a:t> </a:t>
            </a:r>
            <a:r>
              <a:rPr lang="en-US" dirty="0"/>
              <a:t>− name of the page in pages directory. For example /posts/first which refers to first.js present in pages/posts directory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 &lt;Link </a:t>
            </a:r>
            <a:r>
              <a:rPr lang="en-US" dirty="0" err="1"/>
              <a:t>href</a:t>
            </a:r>
            <a:r>
              <a:rPr lang="en-US" dirty="0"/>
              <a:t>="/posts/first</a:t>
            </a:r>
            <a:r>
              <a:rPr lang="en-US" dirty="0" smtClean="0"/>
              <a:t>"&gt; </a:t>
            </a:r>
            <a:r>
              <a:rPr lang="en-US" dirty="0"/>
              <a:t>&lt;a&gt;First Post&lt;/a&gt;&lt;/Link&gt;</a:t>
            </a:r>
          </a:p>
        </p:txBody>
      </p:sp>
    </p:spTree>
    <p:extLst>
      <p:ext uri="{BB962C8B-B14F-4D97-AF65-F5344CB8AC3E}">
        <p14:creationId xmlns:p14="http://schemas.microsoft.com/office/powerpoint/2010/main" val="184399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  <a:r>
              <a:rPr lang="en-US" dirty="0" smtClean="0"/>
              <a:t>component  is used for imperative routing.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Example</a:t>
            </a:r>
            <a:r>
              <a:rPr lang="en-US" dirty="0"/>
              <a:t>:  &lt;span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r</a:t>
            </a:r>
            <a:r>
              <a:rPr lang="en-US" dirty="0" err="1" smtClean="0"/>
              <a:t>outer.push</a:t>
            </a:r>
            <a:r>
              <a:rPr lang="en-US" dirty="0"/>
              <a:t>('/posts/one')}&gt;First </a:t>
            </a:r>
            <a:r>
              <a:rPr lang="en-US" dirty="0" smtClean="0"/>
              <a:t>	Post</a:t>
            </a:r>
            <a:r>
              <a:rPr lang="en-US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40411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Next.js, shallow routing refers to navigating to same page but no calls to </a:t>
            </a:r>
            <a:r>
              <a:rPr lang="en-US" dirty="0" err="1"/>
              <a:t>getServerSideProps</a:t>
            </a:r>
            <a:r>
              <a:rPr lang="en-US" dirty="0"/>
              <a:t>, </a:t>
            </a:r>
            <a:r>
              <a:rPr lang="en-US" dirty="0" err="1"/>
              <a:t>getStaticProps</a:t>
            </a:r>
            <a:r>
              <a:rPr lang="en-US" dirty="0"/>
              <a:t>, and </a:t>
            </a:r>
            <a:r>
              <a:rPr lang="en-US" dirty="0" err="1"/>
              <a:t>getInitialProps</a:t>
            </a:r>
            <a:r>
              <a:rPr lang="en-US" dirty="0"/>
              <a:t> methods.</a:t>
            </a:r>
          </a:p>
          <a:p>
            <a:r>
              <a:rPr lang="en-US" dirty="0" smtClean="0"/>
              <a:t>To </a:t>
            </a:r>
            <a:r>
              <a:rPr lang="en-US" dirty="0"/>
              <a:t>do shallow routing, we use Router with shallow flag as </a:t>
            </a:r>
            <a:r>
              <a:rPr lang="en-US" dirty="0" smtClean="0"/>
              <a:t>true.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example: &lt;span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r</a:t>
            </a:r>
            <a:r>
              <a:rPr lang="en-US" dirty="0" err="1" smtClean="0"/>
              <a:t>outer.push</a:t>
            </a:r>
            <a:r>
              <a:rPr lang="en-US" dirty="0"/>
              <a:t>('/?counter=1', undefined, { </a:t>
            </a:r>
            <a:r>
              <a:rPr lang="en-US" dirty="0" smtClean="0"/>
              <a:t>		shallow</a:t>
            </a:r>
            <a:r>
              <a:rPr lang="en-US" dirty="0"/>
              <a:t>: true })}&gt;Reload&lt;/span&gt;</a:t>
            </a:r>
          </a:p>
        </p:txBody>
      </p:sp>
    </p:spTree>
    <p:extLst>
      <p:ext uri="{BB962C8B-B14F-4D97-AF65-F5344CB8AC3E}">
        <p14:creationId xmlns:p14="http://schemas.microsoft.com/office/powerpoint/2010/main" val="18438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useRouterHooks</a:t>
            </a:r>
            <a:r>
              <a:rPr lang="en-US" dirty="0" smtClean="0"/>
              <a:t> can be use to access route props.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example: </a:t>
            </a:r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 </a:t>
            </a:r>
            <a:r>
              <a:rPr lang="en-US" dirty="0" smtClean="0"/>
              <a:t>router=</a:t>
            </a:r>
            <a:r>
              <a:rPr lang="en-US" dirty="0" err="1" smtClean="0"/>
              <a:t>useRouter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6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324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Routes</vt:lpstr>
      <vt:lpstr>Types of routes</vt:lpstr>
      <vt:lpstr>Index Routes </vt:lpstr>
      <vt:lpstr>Nested Routes </vt:lpstr>
      <vt:lpstr>Dynamic Routes</vt:lpstr>
      <vt:lpstr>Link Component</vt:lpstr>
      <vt:lpstr>Router component</vt:lpstr>
      <vt:lpstr>Shallow Routing</vt:lpstr>
      <vt:lpstr>UseRouter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Routes</dc:title>
  <dc:creator>Mukesh Dhungana</dc:creator>
  <cp:lastModifiedBy>Mukesh Dhungana</cp:lastModifiedBy>
  <cp:revision>18</cp:revision>
  <dcterms:created xsi:type="dcterms:W3CDTF">2021-04-19T05:31:57Z</dcterms:created>
  <dcterms:modified xsi:type="dcterms:W3CDTF">2021-04-27T04:05:38Z</dcterms:modified>
</cp:coreProperties>
</file>