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0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6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26FD-8FC9-44A7-8FC3-29AA2B295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1BA3-58E0-4136-BFFA-21F5F735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GetInitialProps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</a:t>
            </a:r>
            <a:r>
              <a:rPr lang="en-US" b="1" dirty="0" err="1" smtClean="0"/>
              <a:t>etInitialProps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getInitialProps</a:t>
            </a:r>
            <a:r>
              <a:rPr lang="en-US" dirty="0" smtClean="0"/>
              <a:t> enables </a:t>
            </a:r>
            <a:r>
              <a:rPr lang="en-US" dirty="0" smtClean="0"/>
              <a:t>server-side rendering in a page and allows you to do </a:t>
            </a:r>
            <a:r>
              <a:rPr lang="en-US" dirty="0" smtClean="0"/>
              <a:t>initial </a:t>
            </a:r>
            <a:r>
              <a:rPr lang="en-US" dirty="0" smtClean="0"/>
              <a:t>data population, it means sending the page with the data already populated from the server. This is especially useful for SEO.</a:t>
            </a:r>
          </a:p>
          <a:p>
            <a:r>
              <a:rPr lang="en-US" dirty="0" err="1" smtClean="0"/>
              <a:t>getInitialProps</a:t>
            </a:r>
            <a:r>
              <a:rPr lang="en-US" dirty="0" smtClean="0"/>
              <a:t> is an </a:t>
            </a:r>
            <a:r>
              <a:rPr lang="en-US" dirty="0" err="1" smtClean="0"/>
              <a:t>async</a:t>
            </a:r>
            <a:r>
              <a:rPr lang="en-US" dirty="0" smtClean="0"/>
              <a:t> function that can be added to any page as a static method.</a:t>
            </a:r>
          </a:p>
          <a:p>
            <a:r>
              <a:rPr lang="en-US" dirty="0" err="1" smtClean="0"/>
              <a:t>getInitialProps</a:t>
            </a:r>
            <a:r>
              <a:rPr lang="en-US" dirty="0" smtClean="0"/>
              <a:t> is used to asynchronously fetch some data, which then populates props.</a:t>
            </a:r>
          </a:p>
          <a:p>
            <a:r>
              <a:rPr lang="en-US" dirty="0" smtClean="0"/>
              <a:t>Data returned from </a:t>
            </a:r>
            <a:r>
              <a:rPr lang="en-US" dirty="0" err="1" smtClean="0"/>
              <a:t>getInitialProps</a:t>
            </a:r>
            <a:r>
              <a:rPr lang="en-US" dirty="0" smtClean="0"/>
              <a:t> is serialized when server rendering, similar to what </a:t>
            </a:r>
            <a:r>
              <a:rPr lang="en-US" dirty="0" err="1" smtClean="0"/>
              <a:t>JSON.stringify</a:t>
            </a:r>
            <a:r>
              <a:rPr lang="en-US" dirty="0" smtClean="0"/>
              <a:t> does. Make sure the returned object from </a:t>
            </a:r>
            <a:r>
              <a:rPr lang="en-US" dirty="0" err="1" smtClean="0"/>
              <a:t>getInitialProps</a:t>
            </a:r>
            <a:r>
              <a:rPr lang="en-US" dirty="0" smtClean="0"/>
              <a:t> is a plain Object and not using Date, Map or Set. </a:t>
            </a:r>
          </a:p>
          <a:p>
            <a:r>
              <a:rPr lang="en-US" dirty="0" smtClean="0"/>
              <a:t>For the initial page load, </a:t>
            </a:r>
            <a:r>
              <a:rPr lang="en-US" dirty="0" err="1" smtClean="0"/>
              <a:t>getInitialProps</a:t>
            </a:r>
            <a:r>
              <a:rPr lang="en-US" dirty="0" smtClean="0"/>
              <a:t> will run on the server only. </a:t>
            </a:r>
            <a:r>
              <a:rPr lang="en-US" dirty="0" err="1" smtClean="0"/>
              <a:t>getInitialProps</a:t>
            </a:r>
            <a:r>
              <a:rPr lang="en-US" dirty="0" smtClean="0"/>
              <a:t> will then run on the client when navigating to a different route via the next/link component or by using next/router.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12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function Page({ stars }) {</a:t>
            </a:r>
          </a:p>
          <a:p>
            <a:pPr marL="914400" lvl="2" indent="0">
              <a:buNone/>
            </a:pPr>
            <a:r>
              <a:rPr lang="en-US" dirty="0" smtClean="0"/>
              <a:t>  return &lt;div&gt;Next stars: {stars}&lt;/div&gt;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Page.getInitialProps</a:t>
            </a:r>
            <a:r>
              <a:rPr lang="en-US" dirty="0" smtClean="0"/>
              <a:t> = </a:t>
            </a:r>
            <a:r>
              <a:rPr lang="en-US" dirty="0" err="1" smtClean="0"/>
              <a:t>async</a:t>
            </a:r>
            <a:r>
              <a:rPr lang="en-US" dirty="0" smtClean="0"/>
              <a:t> (</a:t>
            </a:r>
            <a:r>
              <a:rPr lang="en-US" dirty="0" err="1" smtClean="0"/>
              <a:t>ctx</a:t>
            </a:r>
            <a:r>
              <a:rPr lang="en-US" dirty="0" smtClean="0"/>
              <a:t>) =&gt; {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res = await fetch('https://api.github.com/repos/</a:t>
            </a:r>
            <a:r>
              <a:rPr lang="en-US" dirty="0" err="1" smtClean="0"/>
              <a:t>vercel</a:t>
            </a:r>
            <a:r>
              <a:rPr lang="en-US" dirty="0" smtClean="0"/>
              <a:t>/next.js')</a:t>
            </a:r>
          </a:p>
          <a:p>
            <a:pPr marL="914400" lvl="2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= await </a:t>
            </a:r>
            <a:r>
              <a:rPr lang="en-US" dirty="0" err="1" smtClean="0"/>
              <a:t>res.json</a:t>
            </a:r>
            <a:r>
              <a:rPr lang="en-US" dirty="0" smtClean="0"/>
              <a:t>()</a:t>
            </a:r>
          </a:p>
          <a:p>
            <a:pPr marL="914400" lvl="2" indent="0">
              <a:buNone/>
            </a:pPr>
            <a:r>
              <a:rPr lang="en-US" dirty="0" smtClean="0"/>
              <a:t>  return { stars: </a:t>
            </a:r>
            <a:r>
              <a:rPr lang="en-US" dirty="0" err="1" smtClean="0"/>
              <a:t>json.stargazers_count</a:t>
            </a:r>
            <a:r>
              <a:rPr lang="en-US" dirty="0" smtClean="0"/>
              <a:t> }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export default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3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(Class Component)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smtClean="0"/>
              <a:t>import React from 'react'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class Page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 marL="914400" lvl="2" indent="0">
              <a:buNone/>
            </a:pPr>
            <a:r>
              <a:rPr lang="en-US" dirty="0" smtClean="0"/>
              <a:t>  static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getInitialProps</a:t>
            </a:r>
            <a:r>
              <a:rPr lang="en-US" dirty="0" smtClean="0"/>
              <a:t>(</a:t>
            </a:r>
            <a:r>
              <a:rPr lang="en-US" dirty="0" err="1" smtClean="0"/>
              <a:t>ctx</a:t>
            </a:r>
            <a:r>
              <a:rPr lang="en-US" dirty="0" smtClean="0"/>
              <a:t>) {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res = await fetch('https://api.github.com/repos/</a:t>
            </a:r>
            <a:r>
              <a:rPr lang="en-US" dirty="0" err="1" smtClean="0"/>
              <a:t>vercel</a:t>
            </a:r>
            <a:r>
              <a:rPr lang="en-US" dirty="0" smtClean="0"/>
              <a:t>/next.js')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= await </a:t>
            </a:r>
            <a:r>
              <a:rPr lang="en-US" dirty="0" err="1" smtClean="0"/>
              <a:t>res.json</a:t>
            </a:r>
            <a:r>
              <a:rPr lang="en-US" dirty="0" smtClean="0"/>
              <a:t>()</a:t>
            </a:r>
          </a:p>
          <a:p>
            <a:pPr marL="914400" lvl="2" indent="0">
              <a:buNone/>
            </a:pPr>
            <a:r>
              <a:rPr lang="en-US" dirty="0" smtClean="0"/>
              <a:t>    return { stars: </a:t>
            </a:r>
            <a:r>
              <a:rPr lang="en-US" dirty="0" err="1" smtClean="0"/>
              <a:t>json.stargazers_count</a:t>
            </a:r>
            <a:r>
              <a:rPr lang="en-US" dirty="0" smtClean="0"/>
              <a:t> }</a:t>
            </a:r>
          </a:p>
          <a:p>
            <a:pPr marL="914400" lvl="2" indent="0">
              <a:buNone/>
            </a:pPr>
            <a:r>
              <a:rPr lang="en-US" dirty="0" smtClean="0"/>
              <a:t>  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  render() {</a:t>
            </a:r>
          </a:p>
          <a:p>
            <a:pPr marL="914400" lvl="2" indent="0">
              <a:buNone/>
            </a:pPr>
            <a:r>
              <a:rPr lang="en-US" dirty="0" smtClean="0"/>
              <a:t>    return &lt;div&gt;Next stars: {</a:t>
            </a:r>
            <a:r>
              <a:rPr lang="en-US" dirty="0" err="1" smtClean="0"/>
              <a:t>this.props.stars</a:t>
            </a:r>
            <a:r>
              <a:rPr lang="en-US" dirty="0" smtClean="0"/>
              <a:t>}&lt;/div&gt;</a:t>
            </a:r>
          </a:p>
          <a:p>
            <a:pPr marL="914400" lvl="2" indent="0">
              <a:buNone/>
            </a:pPr>
            <a:r>
              <a:rPr lang="en-US" dirty="0" smtClean="0"/>
              <a:t>  }</a:t>
            </a:r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export default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4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getInitialProps</a:t>
            </a:r>
            <a:r>
              <a:rPr lang="en-US" dirty="0" smtClean="0"/>
              <a:t> receives a single argument called context, it's an object with the following properties: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pathname - Current route. That is the path of the page in /pages</a:t>
            </a:r>
          </a:p>
          <a:p>
            <a:pPr lvl="1"/>
            <a:r>
              <a:rPr lang="en-US" dirty="0" smtClean="0"/>
              <a:t>query - Query string section of URL parsed as an object</a:t>
            </a:r>
          </a:p>
          <a:p>
            <a:pPr lvl="1"/>
            <a:r>
              <a:rPr lang="en-US" dirty="0" err="1" smtClean="0"/>
              <a:t>asPath</a:t>
            </a:r>
            <a:r>
              <a:rPr lang="en-US" dirty="0" smtClean="0"/>
              <a:t> - String of the actual path (including the query) shown in the browser</a:t>
            </a:r>
          </a:p>
          <a:p>
            <a:pPr lvl="1"/>
            <a:r>
              <a:rPr lang="en-US" dirty="0" err="1" smtClean="0"/>
              <a:t>req</a:t>
            </a:r>
            <a:r>
              <a:rPr lang="en-US" dirty="0" smtClean="0"/>
              <a:t> - HTTP request object (server only)</a:t>
            </a:r>
          </a:p>
          <a:p>
            <a:pPr lvl="1"/>
            <a:r>
              <a:rPr lang="en-US" dirty="0" smtClean="0"/>
              <a:t>res - HTTP response object (server only)</a:t>
            </a:r>
          </a:p>
          <a:p>
            <a:pPr lvl="1"/>
            <a:r>
              <a:rPr lang="en-US" dirty="0" smtClean="0"/>
              <a:t>err - Error object if any error is encountered during the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1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Caveats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getInitialProps</a:t>
            </a:r>
            <a:r>
              <a:rPr lang="en-US" dirty="0" smtClean="0"/>
              <a:t> can not be used in children components, only in the default export of every page</a:t>
            </a:r>
          </a:p>
          <a:p>
            <a:r>
              <a:rPr lang="en-US" dirty="0" smtClean="0"/>
              <a:t>If you are using server-side only modules inside </a:t>
            </a:r>
            <a:r>
              <a:rPr lang="en-US" dirty="0" err="1" smtClean="0"/>
              <a:t>getInitialProps</a:t>
            </a:r>
            <a:r>
              <a:rPr lang="en-US" dirty="0" smtClean="0"/>
              <a:t>, make sure to import them properly, otherwise it'll slow down your app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https://arunoda.me/blog/ssr-and-server-only-modules</a:t>
            </a:r>
          </a:p>
        </p:txBody>
      </p:sp>
    </p:spTree>
    <p:extLst>
      <p:ext uri="{BB962C8B-B14F-4D97-AF65-F5344CB8AC3E}">
        <p14:creationId xmlns:p14="http://schemas.microsoft.com/office/powerpoint/2010/main" val="271527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402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GetInitialProps</vt:lpstr>
      <vt:lpstr>GetInitialProps</vt:lpstr>
      <vt:lpstr>Example</vt:lpstr>
      <vt:lpstr>Example (Class Component)</vt:lpstr>
      <vt:lpstr>Context Object</vt:lpstr>
      <vt:lpstr>Caveats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GetInitialProps</dc:title>
  <dc:creator>Mukesh Dhungana</dc:creator>
  <cp:lastModifiedBy>Mukesh Dhungana</cp:lastModifiedBy>
  <cp:revision>8</cp:revision>
  <dcterms:created xsi:type="dcterms:W3CDTF">2021-04-26T05:17:39Z</dcterms:created>
  <dcterms:modified xsi:type="dcterms:W3CDTF">2021-04-30T09:59:31Z</dcterms:modified>
</cp:coreProperties>
</file>