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D5D2-EB81-4013-9B16-B26D4AA70B9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0D38-072B-4FC4-8768-5B210731C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419" y="1122363"/>
            <a:ext cx="10848108" cy="2387600"/>
          </a:xfrm>
        </p:spPr>
        <p:txBody>
          <a:bodyPr/>
          <a:lstStyle/>
          <a:p>
            <a:r>
              <a:rPr lang="en-US" dirty="0" smtClean="0"/>
              <a:t>Data Fetching and Pre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pre-rendering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Next.js has two forms of pre-rendering: Static Generation and Server-side Rendering. The difference is in when it generates the HTML for a page.</a:t>
            </a:r>
          </a:p>
          <a:p>
            <a:endParaRPr lang="en-US" dirty="0" smtClean="0"/>
          </a:p>
          <a:p>
            <a:r>
              <a:rPr lang="en-US" dirty="0" smtClean="0"/>
              <a:t>Static Generation (Recommended): The HTML is generated at build time and will be reused on each request.</a:t>
            </a:r>
          </a:p>
          <a:p>
            <a:r>
              <a:rPr lang="en-US" dirty="0" smtClean="0"/>
              <a:t>Server-side Rendering: The HTML is generated on each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Fetching and pre-rendering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Importantly, Next.js lets you choose which pre-rendering form you'd like to use for each page. You can create a "hybrid" Next.js app by using Static Generation for most pages and using Server-side Rendering for others.</a:t>
            </a:r>
          </a:p>
          <a:p>
            <a:endParaRPr lang="en-US" dirty="0" smtClean="0"/>
          </a:p>
          <a:p>
            <a:r>
              <a:rPr lang="en-US" dirty="0" smtClean="0"/>
              <a:t>It is recommend using Static Generation over Server-side Rendering for performance reasons. Statically generated pages can be cached by CDN with no extra configuration to boost performance. However, in some cases, Server-side Rendering might be the only option.</a:t>
            </a:r>
          </a:p>
          <a:p>
            <a:endParaRPr lang="en-US" dirty="0" smtClean="0"/>
          </a:p>
          <a:p>
            <a:r>
              <a:rPr lang="en-US" dirty="0" smtClean="0"/>
              <a:t>You can also use Client-side Rendering along with Static Generation or Server-side Rendering. That means some parts of a page can be rendered entirely by client side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9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page uses Static Generation, the page HTML is generated at build time. That means in production, the page HTML is generated when you run next build . This HTML will then be reused on each request. It can be cached by a CDN.</a:t>
            </a:r>
          </a:p>
          <a:p>
            <a:endParaRPr lang="en-US" dirty="0" smtClean="0"/>
          </a:p>
          <a:p>
            <a:r>
              <a:rPr lang="en-US" dirty="0" smtClean="0"/>
              <a:t>In Next.js, you can statically generate pages with or without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2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Generation without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Next.js pre-renders pages using Static Generation without fetching data.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Here's an example:</a:t>
            </a:r>
          </a:p>
          <a:p>
            <a:pPr marL="914400" lvl="2" indent="0">
              <a:buNone/>
            </a:pPr>
            <a:r>
              <a:rPr lang="en-US" dirty="0" smtClean="0"/>
              <a:t>function About() {</a:t>
            </a:r>
          </a:p>
          <a:p>
            <a:pPr marL="914400" lvl="2" indent="0">
              <a:buNone/>
            </a:pPr>
            <a:r>
              <a:rPr lang="en-US" dirty="0" smtClean="0"/>
              <a:t>  return &lt;div&gt;About&lt;/div&gt;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export default About</a:t>
            </a:r>
          </a:p>
          <a:p>
            <a:r>
              <a:rPr lang="en-US" dirty="0"/>
              <a:t>Note that this page does not need to fetch any external data to be pre-rendered. In cases like this, Next.js generates a single HTML file per page during build time.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2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Generation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require fetching external data for pre-rendering. There are two scenarios, and one or both might apply. In each case, you can use a special function Next.js provides:</a:t>
            </a:r>
          </a:p>
          <a:p>
            <a:endParaRPr lang="en-US" dirty="0" smtClean="0"/>
          </a:p>
          <a:p>
            <a:r>
              <a:rPr lang="en-US" dirty="0" smtClean="0"/>
              <a:t>Your page content depends on external data: Use </a:t>
            </a:r>
            <a:r>
              <a:rPr lang="en-US" dirty="0" err="1" smtClean="0"/>
              <a:t>getStaticProps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page paths depend on external data: Use </a:t>
            </a:r>
            <a:r>
              <a:rPr lang="en-US" dirty="0" err="1" smtClean="0"/>
              <a:t>getStaticPaths</a:t>
            </a:r>
            <a:r>
              <a:rPr lang="en-US" dirty="0" smtClean="0"/>
              <a:t> (usually in addition to </a:t>
            </a:r>
            <a:r>
              <a:rPr lang="en-US" dirty="0" err="1" smtClean="0"/>
              <a:t>getStaticProps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Static Generation?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recommend using Static Generation (with and without data) whenever possible because your page can be built once and served by CDN, which makes it much faster than having a server render the page on every request.</a:t>
            </a:r>
          </a:p>
          <a:p>
            <a:endParaRPr lang="en-US" dirty="0" smtClean="0"/>
          </a:p>
          <a:p>
            <a:r>
              <a:rPr lang="en-US" dirty="0" smtClean="0"/>
              <a:t>You can use Static Generation for many types of pages, including:</a:t>
            </a:r>
          </a:p>
          <a:p>
            <a:pPr lvl="1"/>
            <a:r>
              <a:rPr lang="en-US" dirty="0" smtClean="0"/>
              <a:t>Marketing pages</a:t>
            </a:r>
          </a:p>
          <a:p>
            <a:pPr lvl="1"/>
            <a:r>
              <a:rPr lang="en-US" dirty="0" smtClean="0"/>
              <a:t>Blog posts</a:t>
            </a:r>
          </a:p>
          <a:p>
            <a:pPr lvl="1"/>
            <a:r>
              <a:rPr lang="en-US" dirty="0" smtClean="0"/>
              <a:t>E-commerce product listings</a:t>
            </a:r>
          </a:p>
          <a:p>
            <a:pPr lvl="1"/>
            <a:r>
              <a:rPr lang="en-US" dirty="0" smtClean="0"/>
              <a:t>Help and documentation</a:t>
            </a:r>
          </a:p>
          <a:p>
            <a:r>
              <a:rPr lang="en-US" dirty="0" smtClean="0"/>
              <a:t>You should ask yourself: "Can I pre-render this page ahead of a user's request?" If the answer is yes, then you should choose Static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9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Static Generation?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 the other hand, Static Generation is not a good idea if you cannot pre-render a page ahead of a user's request. Maybe your page shows frequently updated data, and the page content changes on every request.</a:t>
            </a:r>
          </a:p>
          <a:p>
            <a:endParaRPr lang="en-US" dirty="0" smtClean="0"/>
          </a:p>
          <a:p>
            <a:r>
              <a:rPr lang="en-US" dirty="0" smtClean="0"/>
              <a:t>In cases like this, you can do one of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Static Generation with Client-side Rendering: You can skip pre-rendering some parts of a page and then use client-side JavaScript to populate them. </a:t>
            </a:r>
          </a:p>
          <a:p>
            <a:pPr lvl="1"/>
            <a:r>
              <a:rPr lang="en-US" dirty="0" smtClean="0"/>
              <a:t>Use Server-Side Rendering: Next.js pre-renders a page on each request. It will be slower because the page cannot be cached by a CDN, but the pre-rendered page will always be up-to-date. We'll talk about this approach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8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page uses Server-side Rendering, the page HTML is generated on each request.</a:t>
            </a:r>
          </a:p>
          <a:p>
            <a:endParaRPr lang="en-US" dirty="0" smtClean="0"/>
          </a:p>
          <a:p>
            <a:r>
              <a:rPr lang="en-US" dirty="0" smtClean="0"/>
              <a:t>To use Server-side Rendering for a page, you need to export an </a:t>
            </a:r>
            <a:r>
              <a:rPr lang="en-US" dirty="0" err="1" smtClean="0"/>
              <a:t>async</a:t>
            </a:r>
            <a:r>
              <a:rPr lang="en-US" dirty="0" smtClean="0"/>
              <a:t> function called </a:t>
            </a:r>
            <a:r>
              <a:rPr lang="en-US" dirty="0" err="1" smtClean="0"/>
              <a:t>getServerSideProps</a:t>
            </a:r>
            <a:r>
              <a:rPr lang="en-US" dirty="0" smtClean="0"/>
              <a:t>. This function will be called by the server on every request.</a:t>
            </a:r>
          </a:p>
          <a:p>
            <a:endParaRPr lang="en-US" dirty="0" smtClean="0"/>
          </a:p>
          <a:p>
            <a:r>
              <a:rPr lang="en-US" dirty="0" smtClean="0"/>
              <a:t>For example, suppose that your page needs to pre-render frequently updated data (fetched from an external API). You can write </a:t>
            </a:r>
            <a:r>
              <a:rPr lang="en-US" dirty="0" err="1" smtClean="0"/>
              <a:t>getServerSideProps</a:t>
            </a:r>
            <a:r>
              <a:rPr lang="en-US" dirty="0" smtClean="0"/>
              <a:t> which fetches this data and passes it to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2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695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Fetching and Pre Rendering</vt:lpstr>
      <vt:lpstr>Types of pre-rendering</vt:lpstr>
      <vt:lpstr>Data Fetching and pre-rendering</vt:lpstr>
      <vt:lpstr>Static Generation</vt:lpstr>
      <vt:lpstr>Static Generation without data</vt:lpstr>
      <vt:lpstr>Static Generation with data</vt:lpstr>
      <vt:lpstr>When should I use Static Generation?</vt:lpstr>
      <vt:lpstr>When should I use Static Generation?</vt:lpstr>
      <vt:lpstr>Server-side Rendering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Fetching and Pre Rendering</dc:title>
  <dc:creator>Mukesh Dhungana</dc:creator>
  <cp:lastModifiedBy>Mukesh Dhungana</cp:lastModifiedBy>
  <cp:revision>8</cp:revision>
  <dcterms:created xsi:type="dcterms:W3CDTF">2021-04-27T05:38:29Z</dcterms:created>
  <dcterms:modified xsi:type="dcterms:W3CDTF">2021-04-27T17:33:01Z</dcterms:modified>
</cp:coreProperties>
</file>