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173F-778B-4D0E-A7A9-FF76A006D1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4B49-471E-4C17-90DA-84D0BAFE9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4B49-471E-4C17-90DA-84D0BAFE9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B324-AA50-4D9C-8D7B-8D4EE866039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0A0F-BB50-4D1A-8AE9-CE87D159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GetStaticProps.pptx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GetStaticProps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export an </a:t>
            </a:r>
            <a:r>
              <a:rPr lang="en-US" dirty="0" err="1"/>
              <a:t>async</a:t>
            </a:r>
            <a:r>
              <a:rPr lang="en-US" dirty="0"/>
              <a:t> function called </a:t>
            </a:r>
            <a:r>
              <a:rPr lang="en-US" dirty="0" err="1"/>
              <a:t>getStaticProps</a:t>
            </a:r>
            <a:r>
              <a:rPr lang="en-US" dirty="0"/>
              <a:t> from a page, Next.js will pre-render this page at build time using the props </a:t>
            </a:r>
            <a:r>
              <a:rPr lang="en-US" dirty="0" smtClean="0"/>
              <a:t>returned </a:t>
            </a:r>
            <a:r>
              <a:rPr lang="en-US" dirty="0"/>
              <a:t>by </a:t>
            </a:r>
            <a:r>
              <a:rPr lang="en-US" dirty="0" err="1"/>
              <a:t>getStaticProps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export </a:t>
            </a:r>
            <a:r>
              <a:rPr lang="en-US" dirty="0" err="1"/>
              <a:t>async</a:t>
            </a:r>
            <a:r>
              <a:rPr lang="en-US" dirty="0"/>
              <a:t> function </a:t>
            </a:r>
            <a:r>
              <a:rPr lang="en-US" dirty="0" err="1"/>
              <a:t>getStaticProps</a:t>
            </a:r>
            <a:r>
              <a:rPr lang="en-US" dirty="0"/>
              <a:t>(context) {</a:t>
            </a:r>
          </a:p>
          <a:p>
            <a:pPr marL="914400" lvl="2" indent="0">
              <a:buNone/>
            </a:pPr>
            <a:r>
              <a:rPr lang="en-US" dirty="0"/>
              <a:t>  return {</a:t>
            </a:r>
          </a:p>
          <a:p>
            <a:pPr marL="914400" lvl="2" indent="0">
              <a:buNone/>
            </a:pPr>
            <a:r>
              <a:rPr lang="en-US" dirty="0"/>
              <a:t>    props: {}, // will be passed to the page component as props</a:t>
            </a:r>
          </a:p>
          <a:p>
            <a:pPr marL="914400" lvl="2" indent="0">
              <a:buNone/>
            </a:pPr>
            <a:r>
              <a:rPr lang="en-US" dirty="0"/>
              <a:t>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context parameter is an object containing the following keys: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/>
              <a:t>contains the route parameters for pages using dynamic routes. For example, if the page name is [id].js , then </a:t>
            </a:r>
            <a:r>
              <a:rPr lang="en-US" dirty="0" err="1"/>
              <a:t>params</a:t>
            </a:r>
            <a:r>
              <a:rPr lang="en-US" dirty="0"/>
              <a:t> will look like { id: ... }. To learn more, take a look at the Dynamic Routing documentation. You should use this together with </a:t>
            </a:r>
            <a:r>
              <a:rPr lang="en-US" dirty="0" err="1"/>
              <a:t>getStaticPaths</a:t>
            </a:r>
            <a:r>
              <a:rPr lang="en-US" dirty="0"/>
              <a:t>, which we’ll explain later.</a:t>
            </a:r>
          </a:p>
          <a:p>
            <a:r>
              <a:rPr lang="en-US" dirty="0"/>
              <a:t>preview is true if the page is in the preview mode and undefined otherwise. See the Preview Mode documentation.</a:t>
            </a:r>
          </a:p>
          <a:p>
            <a:r>
              <a:rPr lang="en-US" dirty="0" err="1"/>
              <a:t>previewData</a:t>
            </a:r>
            <a:r>
              <a:rPr lang="en-US" dirty="0"/>
              <a:t> contains the preview data set by </a:t>
            </a:r>
            <a:r>
              <a:rPr lang="en-US" dirty="0" err="1"/>
              <a:t>setPreviewData</a:t>
            </a:r>
            <a:r>
              <a:rPr lang="en-US" dirty="0"/>
              <a:t>. See the Preview Mode documentation.</a:t>
            </a:r>
          </a:p>
          <a:p>
            <a:r>
              <a:rPr lang="en-US" dirty="0"/>
              <a:t>locale contains the active locale (if enabled).</a:t>
            </a:r>
          </a:p>
          <a:p>
            <a:r>
              <a:rPr lang="en-US" dirty="0"/>
              <a:t>locales contains all supported locales (if enabled).</a:t>
            </a:r>
          </a:p>
          <a:p>
            <a:r>
              <a:rPr lang="en-US" dirty="0" err="1"/>
              <a:t>defaultLocale</a:t>
            </a:r>
            <a:r>
              <a:rPr lang="en-US" dirty="0"/>
              <a:t> contains the configured default locale (if enabled).</a:t>
            </a:r>
          </a:p>
        </p:txBody>
      </p:sp>
    </p:spTree>
    <p:extLst>
      <p:ext uri="{BB962C8B-B14F-4D97-AF65-F5344CB8AC3E}">
        <p14:creationId xmlns:p14="http://schemas.microsoft.com/office/powerpoint/2010/main" val="8898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getStaticProps</a:t>
            </a:r>
            <a:r>
              <a:rPr lang="en-US" dirty="0"/>
              <a:t> should return an object with:</a:t>
            </a:r>
          </a:p>
          <a:p>
            <a:endParaRPr lang="en-US" dirty="0"/>
          </a:p>
          <a:p>
            <a:r>
              <a:rPr lang="en-US" dirty="0"/>
              <a:t>props - A required object with the props that will be received by the page component. It should be a serializable object</a:t>
            </a:r>
          </a:p>
          <a:p>
            <a:endParaRPr lang="en-US" dirty="0"/>
          </a:p>
          <a:p>
            <a:r>
              <a:rPr lang="en-US" dirty="0"/>
              <a:t>revalidate - An optional amount in seconds after which a page re-generation can occur. More on Incremental Static Regeneration</a:t>
            </a:r>
          </a:p>
          <a:p>
            <a:endParaRPr lang="en-US" dirty="0"/>
          </a:p>
          <a:p>
            <a:r>
              <a:rPr lang="en-US" dirty="0" err="1"/>
              <a:t>notFound</a:t>
            </a:r>
            <a:r>
              <a:rPr lang="en-US" dirty="0"/>
              <a:t> - An optional </a:t>
            </a:r>
            <a:r>
              <a:rPr lang="en-US" dirty="0" err="1"/>
              <a:t>boolean</a:t>
            </a:r>
            <a:r>
              <a:rPr lang="en-US" dirty="0"/>
              <a:t> value to allow the page to return a 404 status and page. </a:t>
            </a:r>
          </a:p>
        </p:txBody>
      </p:sp>
    </p:spTree>
    <p:extLst>
      <p:ext uri="{BB962C8B-B14F-4D97-AF65-F5344CB8AC3E}">
        <p14:creationId xmlns:p14="http://schemas.microsoft.com/office/powerpoint/2010/main" val="41776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Nofound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err="1"/>
              <a:t>async</a:t>
            </a:r>
            <a:r>
              <a:rPr lang="en-US" dirty="0"/>
              <a:t> function </a:t>
            </a:r>
            <a:r>
              <a:rPr lang="en-US" dirty="0" err="1"/>
              <a:t>getStaticProps</a:t>
            </a:r>
            <a:r>
              <a:rPr lang="en-US" dirty="0"/>
              <a:t>(context)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res = await fetch(`https://.../data`)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data = await </a:t>
            </a:r>
            <a:r>
              <a:rPr lang="en-US" dirty="0" err="1"/>
              <a:t>res.json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(!data) {</a:t>
            </a:r>
          </a:p>
          <a:p>
            <a:pPr marL="0" indent="0">
              <a:buNone/>
            </a:pPr>
            <a:r>
              <a:rPr lang="en-US" dirty="0"/>
              <a:t>    return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notFound</a:t>
            </a:r>
            <a:r>
              <a:rPr lang="en-US" dirty="0"/>
              <a:t>: true,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return {</a:t>
            </a:r>
          </a:p>
          <a:p>
            <a:pPr marL="0" indent="0">
              <a:buNone/>
            </a:pPr>
            <a:r>
              <a:rPr lang="en-US" dirty="0"/>
              <a:t>    props: { data }, // will be passed to the page component as props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dirty="0" err="1"/>
              <a:t>notFound</a:t>
            </a:r>
            <a:r>
              <a:rPr lang="en-US" dirty="0"/>
              <a:t> is not needed for fallback: false mode as only paths returned from </a:t>
            </a:r>
            <a:r>
              <a:rPr lang="en-US" dirty="0" err="1"/>
              <a:t>getStaticPaths</a:t>
            </a:r>
            <a:r>
              <a:rPr lang="en-US" dirty="0"/>
              <a:t> will be pre-rendered.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</a:t>
            </a:r>
            <a:r>
              <a:rPr lang="en-US" dirty="0" err="1"/>
              <a:t>getStaticProps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use </a:t>
            </a:r>
            <a:r>
              <a:rPr lang="en-US" dirty="0" err="1"/>
              <a:t>getStaticProps</a:t>
            </a:r>
            <a:r>
              <a:rPr lang="en-US" dirty="0"/>
              <a:t> if:</a:t>
            </a:r>
          </a:p>
          <a:p>
            <a:endParaRPr lang="en-US" dirty="0"/>
          </a:p>
          <a:p>
            <a:r>
              <a:rPr lang="en-US" dirty="0"/>
              <a:t>The data required to render the page is available at build time ahead of a user’s request.</a:t>
            </a:r>
          </a:p>
          <a:p>
            <a:r>
              <a:rPr lang="en-US" dirty="0"/>
              <a:t>The data comes from a headless CMS.</a:t>
            </a:r>
          </a:p>
          <a:p>
            <a:r>
              <a:rPr lang="en-US" dirty="0"/>
              <a:t>The data can be publicly cached (not user-specific).</a:t>
            </a:r>
          </a:p>
          <a:p>
            <a:r>
              <a:rPr lang="en-US" dirty="0"/>
              <a:t>The page must be pre-rendered (for SEO) and be very fast — </a:t>
            </a:r>
            <a:r>
              <a:rPr lang="en-US" dirty="0" err="1"/>
              <a:t>getStaticProps</a:t>
            </a:r>
            <a:r>
              <a:rPr lang="en-US" dirty="0"/>
              <a:t> generates HTML and JSON files, both of which can be cached by a CDN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612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Static Regeneration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</a:t>
            </a:r>
            <a:r>
              <a:rPr lang="en-US" dirty="0" err="1"/>
              <a:t>getStaticProps</a:t>
            </a:r>
            <a:r>
              <a:rPr lang="en-US" dirty="0"/>
              <a:t> you don't have to stop relying on dynamic content, as static content can also be dynamic. Incremental Static Regeneration allows you to update existing pages by re-rendering them in the background as </a:t>
            </a:r>
            <a:r>
              <a:rPr lang="en-US" dirty="0" smtClean="0"/>
              <a:t>traffic </a:t>
            </a:r>
            <a:r>
              <a:rPr lang="en-US" dirty="0"/>
              <a:t>comes in</a:t>
            </a:r>
            <a:r>
              <a:rPr lang="en-US" dirty="0" smtClean="0"/>
              <a:t>.</a:t>
            </a:r>
          </a:p>
          <a:p>
            <a:pPr marL="1371600" lvl="3" indent="0">
              <a:buNone/>
            </a:pPr>
            <a:r>
              <a:rPr lang="en-US" dirty="0"/>
              <a:t>// This function gets called at build time on server-side.</a:t>
            </a:r>
          </a:p>
          <a:p>
            <a:pPr marL="1371600" lvl="3" indent="0">
              <a:buNone/>
            </a:pPr>
            <a:r>
              <a:rPr lang="en-US" dirty="0"/>
              <a:t>// It may be called again, on a </a:t>
            </a:r>
            <a:r>
              <a:rPr lang="en-US" dirty="0" err="1"/>
              <a:t>serverless</a:t>
            </a:r>
            <a:r>
              <a:rPr lang="en-US" dirty="0"/>
              <a:t> function, if</a:t>
            </a:r>
          </a:p>
          <a:p>
            <a:pPr marL="1371600" lvl="3" indent="0">
              <a:buNone/>
            </a:pPr>
            <a:r>
              <a:rPr lang="en-US" dirty="0"/>
              <a:t>// revalidation is enabled and a new request comes in</a:t>
            </a:r>
          </a:p>
          <a:p>
            <a:pPr marL="1371600" lvl="3" indent="0">
              <a:buNone/>
            </a:pPr>
            <a:r>
              <a:rPr lang="en-US" dirty="0"/>
              <a:t>export </a:t>
            </a:r>
            <a:r>
              <a:rPr lang="en-US" dirty="0" err="1"/>
              <a:t>async</a:t>
            </a:r>
            <a:r>
              <a:rPr lang="en-US" dirty="0"/>
              <a:t> function </a:t>
            </a:r>
            <a:r>
              <a:rPr lang="en-US" dirty="0" err="1"/>
              <a:t>getStaticProps</a:t>
            </a:r>
            <a:r>
              <a:rPr lang="en-US" dirty="0"/>
              <a:t>() {</a:t>
            </a:r>
          </a:p>
          <a:p>
            <a:pPr marL="1371600" lvl="3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res = await fetch('https://.../posts')</a:t>
            </a:r>
          </a:p>
          <a:p>
            <a:pPr marL="1371600" lvl="3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posts = await </a:t>
            </a:r>
            <a:r>
              <a:rPr lang="en-US" dirty="0" err="1"/>
              <a:t>res.json</a:t>
            </a:r>
            <a:r>
              <a:rPr lang="en-US" dirty="0"/>
              <a:t>()</a:t>
            </a:r>
          </a:p>
          <a:p>
            <a:pPr marL="1371600" lvl="3" indent="0">
              <a:buNone/>
            </a:pPr>
            <a:r>
              <a:rPr lang="en-US" dirty="0" smtClean="0"/>
              <a:t>  </a:t>
            </a:r>
            <a:r>
              <a:rPr lang="en-US" dirty="0"/>
              <a:t>return {</a:t>
            </a:r>
          </a:p>
          <a:p>
            <a:pPr marL="1371600" lvl="3" indent="0">
              <a:buNone/>
            </a:pPr>
            <a:r>
              <a:rPr lang="en-US" dirty="0"/>
              <a:t>    props: {</a:t>
            </a:r>
          </a:p>
          <a:p>
            <a:pPr marL="1371600" lvl="3" indent="0">
              <a:buNone/>
            </a:pPr>
            <a:r>
              <a:rPr lang="en-US" dirty="0"/>
              <a:t>      posts,</a:t>
            </a:r>
          </a:p>
          <a:p>
            <a:pPr marL="1371600" lvl="3" indent="0">
              <a:buNone/>
            </a:pPr>
            <a:r>
              <a:rPr lang="en-US" dirty="0"/>
              <a:t>    },</a:t>
            </a:r>
          </a:p>
          <a:p>
            <a:pPr marL="1371600" lvl="3" indent="0">
              <a:buNone/>
            </a:pPr>
            <a:r>
              <a:rPr lang="en-US" dirty="0"/>
              <a:t>    // Next.js will attempt to re-generate the page:</a:t>
            </a:r>
          </a:p>
          <a:p>
            <a:pPr marL="1371600" lvl="3" indent="0">
              <a:buNone/>
            </a:pPr>
            <a:r>
              <a:rPr lang="en-US" dirty="0"/>
              <a:t>    // - When a request comes in</a:t>
            </a:r>
          </a:p>
          <a:p>
            <a:pPr marL="1371600" lvl="3" indent="0">
              <a:buNone/>
            </a:pPr>
            <a:r>
              <a:rPr lang="en-US" dirty="0"/>
              <a:t>    // - At most once every second</a:t>
            </a:r>
          </a:p>
          <a:p>
            <a:pPr marL="1371600" lvl="3" indent="0">
              <a:buNone/>
            </a:pPr>
            <a:r>
              <a:rPr lang="en-US" dirty="0"/>
              <a:t>    revalidate: 1, // In seconds</a:t>
            </a:r>
          </a:p>
          <a:p>
            <a:pPr marL="1371600" lvl="3" indent="0">
              <a:buNone/>
            </a:pPr>
            <a:r>
              <a:rPr lang="en-US" dirty="0"/>
              <a:t>  }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1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content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traditional SSR, Incremental Static Regeneration ensures you retain the benefits of static:</a:t>
            </a:r>
          </a:p>
          <a:p>
            <a:endParaRPr lang="en-US" dirty="0"/>
          </a:p>
          <a:p>
            <a:r>
              <a:rPr lang="en-US" dirty="0"/>
              <a:t>No spikes in latency. Pages are served consistently fast</a:t>
            </a:r>
          </a:p>
          <a:p>
            <a:r>
              <a:rPr lang="en-US" dirty="0"/>
              <a:t>Pages never go offline. If the background page re-generation fails, the old page remains unaltered</a:t>
            </a:r>
          </a:p>
          <a:p>
            <a:r>
              <a:rPr lang="en-US" dirty="0"/>
              <a:t>Low database and backend load. Pages are re-computed at most once concurrently</a:t>
            </a:r>
          </a:p>
        </p:txBody>
      </p:sp>
    </p:spTree>
    <p:extLst>
      <p:ext uri="{BB962C8B-B14F-4D97-AF65-F5344CB8AC3E}">
        <p14:creationId xmlns:p14="http://schemas.microsoft.com/office/powerpoint/2010/main" val="173048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638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GetStaticProps.pptx</vt:lpstr>
      <vt:lpstr>GetStaticProps</vt:lpstr>
      <vt:lpstr>context</vt:lpstr>
      <vt:lpstr>Return type</vt:lpstr>
      <vt:lpstr>Nofound </vt:lpstr>
      <vt:lpstr>When should I use getStaticProps?</vt:lpstr>
      <vt:lpstr>Incremental Static Regeneration</vt:lpstr>
      <vt:lpstr>Static content at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GetStaticProps.pptx</dc:title>
  <dc:creator>Mukesh Dhungana</dc:creator>
  <cp:lastModifiedBy>Mukesh Dhungana</cp:lastModifiedBy>
  <cp:revision>10</cp:revision>
  <dcterms:created xsi:type="dcterms:W3CDTF">2021-04-26T05:35:03Z</dcterms:created>
  <dcterms:modified xsi:type="dcterms:W3CDTF">2021-05-03T19:23:42Z</dcterms:modified>
</cp:coreProperties>
</file>