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58A058-3A98-4A7C-8C5D-FE9D5A331D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382522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8A058-3A98-4A7C-8C5D-FE9D5A331D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353624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8A058-3A98-4A7C-8C5D-FE9D5A331D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75516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8A058-3A98-4A7C-8C5D-FE9D5A331D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429057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58A058-3A98-4A7C-8C5D-FE9D5A331DA5}"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423130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8A058-3A98-4A7C-8C5D-FE9D5A331DA5}"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56612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8A058-3A98-4A7C-8C5D-FE9D5A331DA5}"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65664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58A058-3A98-4A7C-8C5D-FE9D5A331DA5}"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142324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8A058-3A98-4A7C-8C5D-FE9D5A331DA5}"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185311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58A058-3A98-4A7C-8C5D-FE9D5A331DA5}"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129151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58A058-3A98-4A7C-8C5D-FE9D5A331DA5}"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160E9-FEF3-446C-A3B0-E4FFE6F022D6}" type="slidenum">
              <a:rPr lang="en-US" smtClean="0"/>
              <a:t>‹#›</a:t>
            </a:fld>
            <a:endParaRPr lang="en-US"/>
          </a:p>
        </p:txBody>
      </p:sp>
    </p:spTree>
    <p:extLst>
      <p:ext uri="{BB962C8B-B14F-4D97-AF65-F5344CB8AC3E}">
        <p14:creationId xmlns:p14="http://schemas.microsoft.com/office/powerpoint/2010/main" val="358490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8A058-3A98-4A7C-8C5D-FE9D5A331DA5}" type="datetimeFigureOut">
              <a:rPr lang="en-US" smtClean="0"/>
              <a:t>5/5/2021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160E9-FEF3-446C-A3B0-E4FFE6F022D6}" type="slidenum">
              <a:rPr lang="en-US" smtClean="0"/>
              <a:t>‹#›</a:t>
            </a:fld>
            <a:endParaRPr lang="en-US"/>
          </a:p>
        </p:txBody>
      </p:sp>
    </p:spTree>
    <p:extLst>
      <p:ext uri="{BB962C8B-B14F-4D97-AF65-F5344CB8AC3E}">
        <p14:creationId xmlns:p14="http://schemas.microsoft.com/office/powerpoint/2010/main" val="81178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GetStaticPaths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855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is fallback: true useful?</a:t>
            </a:r>
          </a:p>
        </p:txBody>
      </p:sp>
      <p:sp>
        <p:nvSpPr>
          <p:cNvPr id="3" name="Content Placeholder 2"/>
          <p:cNvSpPr>
            <a:spLocks noGrp="1"/>
          </p:cNvSpPr>
          <p:nvPr>
            <p:ph idx="1"/>
          </p:nvPr>
        </p:nvSpPr>
        <p:spPr/>
        <p:txBody>
          <a:bodyPr>
            <a:normAutofit fontScale="92500" lnSpcReduction="20000"/>
          </a:bodyPr>
          <a:lstStyle/>
          <a:p>
            <a:r>
              <a:rPr lang="en-US" dirty="0"/>
              <a:t>fallback: true is useful if your app has a very large number of static pages that depend on data (think: a very large e-commerce site). You want to pre-render all product pages, but then your builds would take forever</a:t>
            </a:r>
            <a:r>
              <a:rPr lang="en-US" dirty="0" smtClean="0"/>
              <a:t>.</a:t>
            </a:r>
          </a:p>
          <a:p>
            <a:r>
              <a:rPr lang="en-US" dirty="0"/>
              <a:t>Instead, you may statically generate a small subset of pages and use fallback: true for the rest. When someone requests a page that’s not generated yet, the user will see the page with a loading indicator. Shortly after, </a:t>
            </a:r>
            <a:r>
              <a:rPr lang="en-US" dirty="0" err="1"/>
              <a:t>getStaticProps</a:t>
            </a:r>
            <a:r>
              <a:rPr lang="en-US" dirty="0"/>
              <a:t> finishes and the page will be rendered with the requested data. From now on, everyone who requests the same page will get the statically pre-rendered page.</a:t>
            </a:r>
          </a:p>
          <a:p>
            <a:r>
              <a:rPr lang="en-US" dirty="0" smtClean="0"/>
              <a:t>This </a:t>
            </a:r>
            <a:r>
              <a:rPr lang="en-US" dirty="0"/>
              <a:t>ensures that users always have a fast experience while preserving fast builds and the benefits of Static Generation. </a:t>
            </a:r>
            <a:endParaRPr lang="en-US" dirty="0" smtClean="0"/>
          </a:p>
          <a:p>
            <a:r>
              <a:rPr lang="en-US" dirty="0" smtClean="0"/>
              <a:t>fallback</a:t>
            </a:r>
            <a:r>
              <a:rPr lang="en-US" dirty="0"/>
              <a:t>: true will not update generated pages, for that </a:t>
            </a:r>
            <a:r>
              <a:rPr lang="en-US" dirty="0" smtClean="0"/>
              <a:t>you have to use Incremental </a:t>
            </a:r>
            <a:r>
              <a:rPr lang="en-US" dirty="0"/>
              <a:t>Static Regeneration.</a:t>
            </a:r>
            <a:endParaRPr lang="en-US" dirty="0" smtClean="0"/>
          </a:p>
          <a:p>
            <a:endParaRPr lang="en-US" dirty="0"/>
          </a:p>
        </p:txBody>
      </p:sp>
    </p:spTree>
    <p:extLst>
      <p:ext uri="{BB962C8B-B14F-4D97-AF65-F5344CB8AC3E}">
        <p14:creationId xmlns:p14="http://schemas.microsoft.com/office/powerpoint/2010/main" val="7361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fallback: 'blocking'</a:t>
            </a:r>
          </a:p>
        </p:txBody>
      </p:sp>
      <p:sp>
        <p:nvSpPr>
          <p:cNvPr id="3" name="Content Placeholder 2"/>
          <p:cNvSpPr>
            <a:spLocks noGrp="1"/>
          </p:cNvSpPr>
          <p:nvPr>
            <p:ph idx="1"/>
          </p:nvPr>
        </p:nvSpPr>
        <p:spPr/>
        <p:txBody>
          <a:bodyPr>
            <a:normAutofit fontScale="92500" lnSpcReduction="20000"/>
          </a:bodyPr>
          <a:lstStyle/>
          <a:p>
            <a:r>
              <a:rPr lang="en-US" dirty="0"/>
              <a:t>If fallback is 'blocking', new paths not returned by </a:t>
            </a:r>
            <a:r>
              <a:rPr lang="en-US" dirty="0" err="1"/>
              <a:t>getStaticPaths</a:t>
            </a:r>
            <a:r>
              <a:rPr lang="en-US" dirty="0"/>
              <a:t> will wait for the HTML to be generated, identical to SSR (hence why blocking), and then be cached for future requests so it only happens once per path</a:t>
            </a:r>
            <a:r>
              <a:rPr lang="en-US" dirty="0" smtClean="0"/>
              <a:t>.</a:t>
            </a:r>
          </a:p>
          <a:p>
            <a:pPr marL="0" indent="0">
              <a:buNone/>
            </a:pPr>
            <a:r>
              <a:rPr lang="en-US" dirty="0" err="1"/>
              <a:t>getStaticProps</a:t>
            </a:r>
            <a:r>
              <a:rPr lang="en-US" dirty="0"/>
              <a:t> will behave as follows:</a:t>
            </a:r>
          </a:p>
          <a:p>
            <a:pPr lvl="1"/>
            <a:r>
              <a:rPr lang="en-US" dirty="0" smtClean="0"/>
              <a:t>The </a:t>
            </a:r>
            <a:r>
              <a:rPr lang="en-US" dirty="0"/>
              <a:t>paths returned from </a:t>
            </a:r>
            <a:r>
              <a:rPr lang="en-US" dirty="0" err="1"/>
              <a:t>getStaticPaths</a:t>
            </a:r>
            <a:r>
              <a:rPr lang="en-US" dirty="0"/>
              <a:t> will be rendered to HTML at build time by </a:t>
            </a:r>
            <a:r>
              <a:rPr lang="en-US" dirty="0" err="1"/>
              <a:t>getStaticProps</a:t>
            </a:r>
            <a:r>
              <a:rPr lang="en-US" dirty="0"/>
              <a:t>.</a:t>
            </a:r>
          </a:p>
          <a:p>
            <a:pPr lvl="1"/>
            <a:r>
              <a:rPr lang="en-US" dirty="0"/>
              <a:t>The paths that have not been generated at build time will not result in a 404 page. Instead, Next.js will SSR on the first request and return the generated HTML.</a:t>
            </a:r>
          </a:p>
          <a:p>
            <a:pPr lvl="1"/>
            <a:r>
              <a:rPr lang="en-US" dirty="0"/>
              <a:t>When that’s done, the browser receives the HTML for the generated path. From the user’s perspective, it will transition from "the browser is requesting the page" to "the full page is loaded". There is no flash of loading/fallback state.</a:t>
            </a:r>
          </a:p>
          <a:p>
            <a:pPr lvl="1"/>
            <a:r>
              <a:rPr lang="en-US" dirty="0"/>
              <a:t>At the same time, Next.js adds this path to the list of pre-rendered pages. Subsequent requests to the same path will serve the generated page, just like other pages pre-rendered </a:t>
            </a:r>
            <a:r>
              <a:rPr lang="en-US" dirty="0" smtClean="0"/>
              <a:t>at </a:t>
            </a:r>
            <a:r>
              <a:rPr lang="en-US" dirty="0"/>
              <a:t>build time.</a:t>
            </a:r>
          </a:p>
        </p:txBody>
      </p:sp>
    </p:spTree>
    <p:extLst>
      <p:ext uri="{BB962C8B-B14F-4D97-AF65-F5344CB8AC3E}">
        <p14:creationId xmlns:p14="http://schemas.microsoft.com/office/powerpoint/2010/main" val="81476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I use </a:t>
            </a:r>
            <a:r>
              <a:rPr lang="en-US" dirty="0" err="1"/>
              <a:t>getStaticPaths</a:t>
            </a:r>
            <a:r>
              <a:rPr lang="en-US" dirty="0"/>
              <a:t>?</a:t>
            </a:r>
          </a:p>
        </p:txBody>
      </p:sp>
      <p:sp>
        <p:nvSpPr>
          <p:cNvPr id="3" name="Content Placeholder 2"/>
          <p:cNvSpPr>
            <a:spLocks noGrp="1"/>
          </p:cNvSpPr>
          <p:nvPr>
            <p:ph idx="1"/>
          </p:nvPr>
        </p:nvSpPr>
        <p:spPr/>
        <p:txBody>
          <a:bodyPr/>
          <a:lstStyle/>
          <a:p>
            <a:r>
              <a:rPr lang="en-US" dirty="0"/>
              <a:t>You should use </a:t>
            </a:r>
            <a:r>
              <a:rPr lang="en-US" dirty="0" err="1"/>
              <a:t>getStaticPaths</a:t>
            </a:r>
            <a:r>
              <a:rPr lang="en-US" dirty="0"/>
              <a:t> if you’re statically pre-rendering pages that use dynamic routes.</a:t>
            </a:r>
          </a:p>
        </p:txBody>
      </p:sp>
    </p:spTree>
    <p:extLst>
      <p:ext uri="{BB962C8B-B14F-4D97-AF65-F5344CB8AC3E}">
        <p14:creationId xmlns:p14="http://schemas.microsoft.com/office/powerpoint/2010/main" val="13705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getStaticPaths</a:t>
            </a:r>
            <a:r>
              <a:rPr lang="en-US" dirty="0"/>
              <a:t> (Static Generation)</a:t>
            </a:r>
          </a:p>
        </p:txBody>
      </p:sp>
      <p:sp>
        <p:nvSpPr>
          <p:cNvPr id="3" name="Content Placeholder 2"/>
          <p:cNvSpPr>
            <a:spLocks noGrp="1"/>
          </p:cNvSpPr>
          <p:nvPr>
            <p:ph idx="1"/>
          </p:nvPr>
        </p:nvSpPr>
        <p:spPr/>
        <p:txBody>
          <a:bodyPr/>
          <a:lstStyle/>
          <a:p>
            <a:r>
              <a:rPr lang="en-US" dirty="0"/>
              <a:t>If a page has dynamic routes (documentation) and uses </a:t>
            </a:r>
            <a:r>
              <a:rPr lang="en-US" dirty="0" err="1"/>
              <a:t>getStaticProps</a:t>
            </a:r>
            <a:r>
              <a:rPr lang="en-US" dirty="0"/>
              <a:t> it needs to define a list of paths that have to be rendered </a:t>
            </a:r>
            <a:r>
              <a:rPr lang="en-US" dirty="0" smtClean="0"/>
              <a:t>to </a:t>
            </a:r>
            <a:r>
              <a:rPr lang="en-US" dirty="0"/>
              <a:t>HTML at build time</a:t>
            </a:r>
            <a:r>
              <a:rPr lang="en-US" dirty="0" smtClean="0"/>
              <a:t>.</a:t>
            </a:r>
          </a:p>
          <a:p>
            <a:r>
              <a:rPr lang="en-US" dirty="0"/>
              <a:t>If you export an </a:t>
            </a:r>
            <a:r>
              <a:rPr lang="en-US" dirty="0" err="1"/>
              <a:t>async</a:t>
            </a:r>
            <a:r>
              <a:rPr lang="en-US" dirty="0"/>
              <a:t> function called </a:t>
            </a:r>
            <a:r>
              <a:rPr lang="en-US" dirty="0" err="1"/>
              <a:t>getStaticPaths</a:t>
            </a:r>
            <a:r>
              <a:rPr lang="en-US" dirty="0"/>
              <a:t> from a page that uses dynamic routes, Next.js will statically pre-render all the paths specified by </a:t>
            </a:r>
            <a:r>
              <a:rPr lang="en-US" dirty="0" err="1"/>
              <a:t>getStaticPaths</a:t>
            </a:r>
            <a:r>
              <a:rPr lang="en-US" dirty="0"/>
              <a:t>.</a:t>
            </a:r>
          </a:p>
        </p:txBody>
      </p:sp>
    </p:spTree>
    <p:extLst>
      <p:ext uri="{BB962C8B-B14F-4D97-AF65-F5344CB8AC3E}">
        <p14:creationId xmlns:p14="http://schemas.microsoft.com/office/powerpoint/2010/main" val="70437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export </a:t>
            </a:r>
            <a:r>
              <a:rPr lang="en-US" dirty="0" err="1"/>
              <a:t>async</a:t>
            </a:r>
            <a:r>
              <a:rPr lang="en-US" dirty="0"/>
              <a:t> function </a:t>
            </a:r>
            <a:r>
              <a:rPr lang="en-US" dirty="0" err="1"/>
              <a:t>getStaticPaths</a:t>
            </a:r>
            <a:r>
              <a:rPr lang="en-US" dirty="0"/>
              <a:t>() {</a:t>
            </a:r>
          </a:p>
          <a:p>
            <a:pPr marL="0" indent="0">
              <a:buNone/>
            </a:pPr>
            <a:r>
              <a:rPr lang="en-US" dirty="0"/>
              <a:t>  return {</a:t>
            </a:r>
          </a:p>
          <a:p>
            <a:pPr marL="0" indent="0">
              <a:buNone/>
            </a:pPr>
            <a:r>
              <a:rPr lang="en-US" dirty="0"/>
              <a:t>    paths: [</a:t>
            </a:r>
          </a:p>
          <a:p>
            <a:pPr marL="0" indent="0">
              <a:buNone/>
            </a:pPr>
            <a:r>
              <a:rPr lang="en-US" dirty="0"/>
              <a:t>      { </a:t>
            </a:r>
            <a:r>
              <a:rPr lang="en-US" dirty="0" err="1"/>
              <a:t>params</a:t>
            </a:r>
            <a:r>
              <a:rPr lang="en-US" dirty="0"/>
              <a:t>: { ... } </a:t>
            </a:r>
            <a:r>
              <a:rPr lang="en-US" dirty="0" smtClean="0"/>
              <a:t>}</a:t>
            </a:r>
            <a:endParaRPr lang="en-US" dirty="0"/>
          </a:p>
          <a:p>
            <a:pPr marL="0" indent="0">
              <a:buNone/>
            </a:pPr>
            <a:r>
              <a:rPr lang="en-US" dirty="0"/>
              <a:t>    ],</a:t>
            </a:r>
          </a:p>
          <a:p>
            <a:pPr marL="0" indent="0">
              <a:buNone/>
            </a:pPr>
            <a:r>
              <a:rPr lang="en-US" dirty="0"/>
              <a:t>    fallback: true or </a:t>
            </a:r>
            <a:r>
              <a:rPr lang="en-US" dirty="0" smtClean="0"/>
              <a:t>false</a:t>
            </a:r>
            <a:endParaRPr lang="en-US" dirty="0"/>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0807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paths key (required)</a:t>
            </a:r>
          </a:p>
        </p:txBody>
      </p:sp>
      <p:sp>
        <p:nvSpPr>
          <p:cNvPr id="3" name="Content Placeholder 2"/>
          <p:cNvSpPr>
            <a:spLocks noGrp="1"/>
          </p:cNvSpPr>
          <p:nvPr>
            <p:ph idx="1"/>
          </p:nvPr>
        </p:nvSpPr>
        <p:spPr/>
        <p:txBody>
          <a:bodyPr>
            <a:normAutofit fontScale="85000" lnSpcReduction="20000"/>
          </a:bodyPr>
          <a:lstStyle/>
          <a:p>
            <a:r>
              <a:rPr lang="en-US" dirty="0"/>
              <a:t>The paths key determines which paths will be pre-rendered. For example, suppose that you have a page that uses dynamic routes named pages/posts/[id].</a:t>
            </a:r>
            <a:r>
              <a:rPr lang="en-US" dirty="0" err="1"/>
              <a:t>js</a:t>
            </a:r>
            <a:r>
              <a:rPr lang="en-US" dirty="0" smtClean="0"/>
              <a:t>.</a:t>
            </a:r>
          </a:p>
          <a:p>
            <a:r>
              <a:rPr lang="en-US" dirty="0"/>
              <a:t> If you export </a:t>
            </a:r>
            <a:r>
              <a:rPr lang="en-US" dirty="0" err="1"/>
              <a:t>getStaticPaths</a:t>
            </a:r>
            <a:r>
              <a:rPr lang="en-US" dirty="0"/>
              <a:t> from this page and return the following for paths:</a:t>
            </a:r>
          </a:p>
          <a:p>
            <a:pPr marL="457200" lvl="1" indent="0">
              <a:buNone/>
            </a:pPr>
            <a:endParaRPr lang="en-US" dirty="0"/>
          </a:p>
          <a:p>
            <a:pPr marL="457200" lvl="1" indent="0">
              <a:buNone/>
            </a:pPr>
            <a:r>
              <a:rPr lang="en-US" dirty="0"/>
              <a:t>return {</a:t>
            </a:r>
          </a:p>
          <a:p>
            <a:pPr marL="457200" lvl="1" indent="0">
              <a:buNone/>
            </a:pPr>
            <a:r>
              <a:rPr lang="en-US" dirty="0"/>
              <a:t>  paths: [</a:t>
            </a:r>
          </a:p>
          <a:p>
            <a:pPr marL="457200" lvl="1" indent="0">
              <a:buNone/>
            </a:pPr>
            <a:r>
              <a:rPr lang="en-US" dirty="0"/>
              <a:t>    { </a:t>
            </a:r>
            <a:r>
              <a:rPr lang="en-US" dirty="0" err="1"/>
              <a:t>params</a:t>
            </a:r>
            <a:r>
              <a:rPr lang="en-US" dirty="0"/>
              <a:t>: { id: </a:t>
            </a:r>
            <a:r>
              <a:rPr lang="en-US"/>
              <a:t>'1</a:t>
            </a:r>
            <a:r>
              <a:rPr lang="en-US" smtClean="0"/>
              <a:t>'} </a:t>
            </a:r>
            <a:r>
              <a:rPr lang="en-US" dirty="0"/>
              <a:t>},</a:t>
            </a:r>
          </a:p>
          <a:p>
            <a:pPr marL="457200" lvl="1" indent="0">
              <a:buNone/>
            </a:pPr>
            <a:r>
              <a:rPr lang="en-US" dirty="0"/>
              <a:t>    { </a:t>
            </a:r>
            <a:r>
              <a:rPr lang="en-US" dirty="0" err="1"/>
              <a:t>params</a:t>
            </a:r>
            <a:r>
              <a:rPr lang="en-US" dirty="0"/>
              <a:t>: { id: '2' } }</a:t>
            </a:r>
          </a:p>
          <a:p>
            <a:pPr marL="457200" lvl="1" indent="0">
              <a:buNone/>
            </a:pPr>
            <a:r>
              <a:rPr lang="en-US" dirty="0"/>
              <a:t>  ],</a:t>
            </a:r>
          </a:p>
          <a:p>
            <a:pPr marL="457200" lvl="1" indent="0">
              <a:buNone/>
            </a:pPr>
            <a:r>
              <a:rPr lang="en-US" dirty="0"/>
              <a:t>  fallback: ...</a:t>
            </a:r>
          </a:p>
          <a:p>
            <a:pPr marL="457200" lvl="1" indent="0">
              <a:buNone/>
            </a:pPr>
            <a:r>
              <a:rPr lang="en-US" dirty="0"/>
              <a:t>}</a:t>
            </a:r>
          </a:p>
          <a:p>
            <a:r>
              <a:rPr lang="en-US" dirty="0"/>
              <a:t>Then Next.js will statically generate posts/1 and posts/2 at build time using the page component in pages/posts/[id].</a:t>
            </a:r>
            <a:r>
              <a:rPr lang="en-US" dirty="0" err="1"/>
              <a:t>js</a:t>
            </a:r>
            <a:r>
              <a:rPr lang="en-US" dirty="0"/>
              <a:t>.</a:t>
            </a:r>
          </a:p>
        </p:txBody>
      </p:sp>
    </p:spTree>
    <p:extLst>
      <p:ext uri="{BB962C8B-B14F-4D97-AF65-F5344CB8AC3E}">
        <p14:creationId xmlns:p14="http://schemas.microsoft.com/office/powerpoint/2010/main" val="245507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getStaticPaths</a:t>
            </a:r>
            <a:r>
              <a:rPr lang="en-US" dirty="0" smtClean="0"/>
              <a:t> </a:t>
            </a:r>
            <a:r>
              <a:rPr lang="en-US" dirty="0" err="1" smtClean="0"/>
              <a:t>params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t>
            </a:r>
            <a:r>
              <a:rPr lang="en-US" dirty="0"/>
              <a:t>value for each </a:t>
            </a:r>
            <a:r>
              <a:rPr lang="en-US" dirty="0" err="1"/>
              <a:t>params</a:t>
            </a:r>
            <a:r>
              <a:rPr lang="en-US" dirty="0"/>
              <a:t> must match the parameters used in the page name:</a:t>
            </a:r>
          </a:p>
          <a:p>
            <a:endParaRPr lang="en-US" dirty="0"/>
          </a:p>
          <a:p>
            <a:r>
              <a:rPr lang="en-US" dirty="0"/>
              <a:t>If the page name is pages/posts/[</a:t>
            </a:r>
            <a:r>
              <a:rPr lang="en-US" dirty="0" err="1"/>
              <a:t>postId</a:t>
            </a:r>
            <a:r>
              <a:rPr lang="en-US" dirty="0"/>
              <a:t>]/[</a:t>
            </a:r>
            <a:r>
              <a:rPr lang="en-US" dirty="0" err="1"/>
              <a:t>commentId</a:t>
            </a:r>
            <a:r>
              <a:rPr lang="en-US" dirty="0"/>
              <a:t>], then </a:t>
            </a:r>
            <a:r>
              <a:rPr lang="en-US" dirty="0" err="1"/>
              <a:t>params</a:t>
            </a:r>
            <a:r>
              <a:rPr lang="en-US" dirty="0"/>
              <a:t> should contain </a:t>
            </a:r>
            <a:r>
              <a:rPr lang="en-US" dirty="0" err="1"/>
              <a:t>postId</a:t>
            </a:r>
            <a:r>
              <a:rPr lang="en-US" dirty="0"/>
              <a:t> and </a:t>
            </a:r>
            <a:r>
              <a:rPr lang="en-US" dirty="0" err="1"/>
              <a:t>commentId</a:t>
            </a:r>
            <a:r>
              <a:rPr lang="en-US" dirty="0"/>
              <a:t>.</a:t>
            </a:r>
          </a:p>
          <a:p>
            <a:r>
              <a:rPr lang="en-US" dirty="0"/>
              <a:t>If the page name uses catch-all routes, for example pages/[...slug], then </a:t>
            </a:r>
            <a:r>
              <a:rPr lang="en-US" dirty="0" err="1"/>
              <a:t>params</a:t>
            </a:r>
            <a:r>
              <a:rPr lang="en-US" dirty="0"/>
              <a:t> should contain slug which is an array. For example, if this array is ['foo', 'bar'], then Next.js will statically generate the page at /foo/bar.</a:t>
            </a:r>
          </a:p>
          <a:p>
            <a:r>
              <a:rPr lang="en-US" dirty="0"/>
              <a:t>If the page uses an optional catch-all route, supply null, [], undefined or false to render the root-most route. For example, if you supply slug: false for pages/[[...slug]], Next.js will statically generate the page /.</a:t>
            </a:r>
          </a:p>
        </p:txBody>
      </p:sp>
    </p:spTree>
    <p:extLst>
      <p:ext uri="{BB962C8B-B14F-4D97-AF65-F5344CB8AC3E}">
        <p14:creationId xmlns:p14="http://schemas.microsoft.com/office/powerpoint/2010/main" val="320236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fallback key (required)</a:t>
            </a:r>
          </a:p>
        </p:txBody>
      </p:sp>
      <p:sp>
        <p:nvSpPr>
          <p:cNvPr id="3" name="Content Placeholder 2"/>
          <p:cNvSpPr>
            <a:spLocks noGrp="1"/>
          </p:cNvSpPr>
          <p:nvPr>
            <p:ph idx="1"/>
          </p:nvPr>
        </p:nvSpPr>
        <p:spPr/>
        <p:txBody>
          <a:bodyPr/>
          <a:lstStyle/>
          <a:p>
            <a:r>
              <a:rPr lang="en-US" dirty="0"/>
              <a:t>The object returned by </a:t>
            </a:r>
            <a:r>
              <a:rPr lang="en-US" dirty="0" err="1"/>
              <a:t>getStaticPaths</a:t>
            </a:r>
            <a:r>
              <a:rPr lang="en-US" dirty="0"/>
              <a:t> must contain a </a:t>
            </a:r>
            <a:r>
              <a:rPr lang="en-US" dirty="0" err="1"/>
              <a:t>boolean</a:t>
            </a:r>
            <a:r>
              <a:rPr lang="en-US" dirty="0"/>
              <a:t> fallback key</a:t>
            </a:r>
            <a:r>
              <a:rPr lang="en-US" dirty="0" smtClean="0"/>
              <a:t>.</a:t>
            </a:r>
          </a:p>
          <a:p>
            <a:pPr marL="0" indent="0">
              <a:buNone/>
            </a:pPr>
            <a:r>
              <a:rPr lang="en-US" dirty="0"/>
              <a:t>fallback: false</a:t>
            </a:r>
          </a:p>
          <a:p>
            <a:r>
              <a:rPr lang="en-US" dirty="0"/>
              <a:t>If fallback is false, then any paths not returned by </a:t>
            </a:r>
            <a:r>
              <a:rPr lang="en-US" dirty="0" err="1"/>
              <a:t>getStaticPaths</a:t>
            </a:r>
            <a:r>
              <a:rPr lang="en-US" dirty="0"/>
              <a:t> will result in a 404 page. You can do this if you have a small number of paths to pre-render - so they are all statically generated during build time. It’s also useful when the new pages are not added often. If you add more items to the data source and need to render the new pages, you’d need to run the build again.</a:t>
            </a:r>
          </a:p>
        </p:txBody>
      </p:sp>
    </p:spTree>
    <p:extLst>
      <p:ext uri="{BB962C8B-B14F-4D97-AF65-F5344CB8AC3E}">
        <p14:creationId xmlns:p14="http://schemas.microsoft.com/office/powerpoint/2010/main" val="154266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1" y="1690688"/>
            <a:ext cx="5077690" cy="3961967"/>
          </a:xfrm>
        </p:spPr>
        <p:txBody>
          <a:bodyPr>
            <a:normAutofit fontScale="55000" lnSpcReduction="20000"/>
          </a:bodyPr>
          <a:lstStyle/>
          <a:p>
            <a:pPr marL="0" indent="0">
              <a:buNone/>
            </a:pPr>
            <a:r>
              <a:rPr lang="en-US" dirty="0" smtClean="0"/>
              <a:t>// This function gets called at build time                              </a:t>
            </a:r>
          </a:p>
          <a:p>
            <a:pPr marL="0" indent="0">
              <a:buNone/>
            </a:pPr>
            <a:r>
              <a:rPr lang="en-US" dirty="0" smtClean="0"/>
              <a:t>export </a:t>
            </a:r>
            <a:r>
              <a:rPr lang="en-US" dirty="0" err="1"/>
              <a:t>async</a:t>
            </a:r>
            <a:r>
              <a:rPr lang="en-US" dirty="0"/>
              <a:t> function </a:t>
            </a:r>
            <a:r>
              <a:rPr lang="en-US" dirty="0" err="1"/>
              <a:t>getStaticPaths</a:t>
            </a:r>
            <a:r>
              <a:rPr lang="en-US" dirty="0"/>
              <a:t>() {</a:t>
            </a:r>
          </a:p>
          <a:p>
            <a:pPr marL="0" indent="0">
              <a:buNone/>
            </a:pPr>
            <a:r>
              <a:rPr lang="en-US" dirty="0"/>
              <a:t>  // Call an external API endpoint to get </a:t>
            </a:r>
            <a:r>
              <a:rPr lang="en-US" dirty="0" smtClean="0"/>
              <a:t>posts    </a:t>
            </a:r>
            <a:endParaRPr lang="en-US" dirty="0"/>
          </a:p>
          <a:p>
            <a:pPr marL="0" indent="0">
              <a:buNone/>
            </a:pPr>
            <a:r>
              <a:rPr lang="en-US" dirty="0"/>
              <a:t>  </a:t>
            </a:r>
            <a:r>
              <a:rPr lang="en-US" dirty="0" err="1"/>
              <a:t>const</a:t>
            </a:r>
            <a:r>
              <a:rPr lang="en-US" dirty="0"/>
              <a:t> res = await fetch('https://.../posts')</a:t>
            </a:r>
          </a:p>
          <a:p>
            <a:pPr marL="0" indent="0">
              <a:buNone/>
            </a:pPr>
            <a:r>
              <a:rPr lang="en-US" dirty="0"/>
              <a:t>  </a:t>
            </a:r>
            <a:r>
              <a:rPr lang="en-US" dirty="0" err="1"/>
              <a:t>const</a:t>
            </a:r>
            <a:r>
              <a:rPr lang="en-US" dirty="0"/>
              <a:t> posts = await </a:t>
            </a:r>
            <a:r>
              <a:rPr lang="en-US" dirty="0" err="1"/>
              <a:t>res.json</a:t>
            </a:r>
            <a:r>
              <a:rPr lang="en-US" dirty="0"/>
              <a:t>()</a:t>
            </a:r>
          </a:p>
          <a:p>
            <a:pPr marL="0" indent="0">
              <a:buNone/>
            </a:pPr>
            <a:r>
              <a:rPr lang="en-US" dirty="0" smtClean="0"/>
              <a:t>  </a:t>
            </a:r>
            <a:r>
              <a:rPr lang="en-US" dirty="0"/>
              <a:t>// Get the paths we want to pre-render based on posts</a:t>
            </a:r>
          </a:p>
          <a:p>
            <a:pPr marL="0" indent="0">
              <a:buNone/>
            </a:pPr>
            <a:r>
              <a:rPr lang="en-US" dirty="0"/>
              <a:t>  </a:t>
            </a:r>
            <a:r>
              <a:rPr lang="en-US" dirty="0" err="1"/>
              <a:t>const</a:t>
            </a:r>
            <a:r>
              <a:rPr lang="en-US" dirty="0"/>
              <a:t> paths = </a:t>
            </a:r>
            <a:r>
              <a:rPr lang="en-US" dirty="0" err="1"/>
              <a:t>posts.map</a:t>
            </a:r>
            <a:r>
              <a:rPr lang="en-US" dirty="0"/>
              <a:t>((post) =&gt; ({</a:t>
            </a:r>
          </a:p>
          <a:p>
            <a:pPr marL="0" indent="0">
              <a:buNone/>
            </a:pPr>
            <a:r>
              <a:rPr lang="en-US" dirty="0"/>
              <a:t>    </a:t>
            </a:r>
            <a:r>
              <a:rPr lang="en-US" dirty="0" err="1"/>
              <a:t>params</a:t>
            </a:r>
            <a:r>
              <a:rPr lang="en-US" dirty="0"/>
              <a:t>: { id: post.id },</a:t>
            </a:r>
          </a:p>
          <a:p>
            <a:pPr marL="0" indent="0">
              <a:buNone/>
            </a:pPr>
            <a:r>
              <a:rPr lang="en-US" dirty="0"/>
              <a:t>  }))</a:t>
            </a:r>
          </a:p>
          <a:p>
            <a:pPr marL="0" indent="0">
              <a:buNone/>
            </a:pPr>
            <a:r>
              <a:rPr lang="en-US" dirty="0" smtClean="0"/>
              <a:t>  </a:t>
            </a:r>
            <a:r>
              <a:rPr lang="en-US" dirty="0"/>
              <a:t>// We'll pre-render only these paths at build time.</a:t>
            </a:r>
          </a:p>
          <a:p>
            <a:pPr marL="0" indent="0">
              <a:buNone/>
            </a:pPr>
            <a:r>
              <a:rPr lang="en-US" dirty="0"/>
              <a:t>  // { fallback: false } means other routes should 404.</a:t>
            </a:r>
          </a:p>
          <a:p>
            <a:pPr marL="0" indent="0">
              <a:buNone/>
            </a:pPr>
            <a:r>
              <a:rPr lang="en-US" dirty="0"/>
              <a:t>  return { paths, fallback: false }</a:t>
            </a:r>
          </a:p>
          <a:p>
            <a:pPr marL="0" indent="0">
              <a:buNone/>
            </a:pPr>
            <a:r>
              <a:rPr lang="en-US" dirty="0" smtClean="0"/>
              <a:t>}</a:t>
            </a:r>
            <a:endParaRPr lang="en-US" dirty="0"/>
          </a:p>
        </p:txBody>
      </p:sp>
      <p:sp>
        <p:nvSpPr>
          <p:cNvPr id="4" name="Content Placeholder 2"/>
          <p:cNvSpPr txBox="1">
            <a:spLocks/>
          </p:cNvSpPr>
          <p:nvPr/>
        </p:nvSpPr>
        <p:spPr>
          <a:xfrm>
            <a:off x="6096000" y="1690688"/>
            <a:ext cx="5534891" cy="39655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 This also gets called at build time</a:t>
            </a:r>
          </a:p>
          <a:p>
            <a:pPr marL="0" indent="0">
              <a:buNone/>
            </a:pPr>
            <a:r>
              <a:rPr lang="en-US" sz="2200" dirty="0"/>
              <a:t>export </a:t>
            </a:r>
            <a:r>
              <a:rPr lang="en-US" sz="2200" dirty="0" err="1"/>
              <a:t>async</a:t>
            </a:r>
            <a:r>
              <a:rPr lang="en-US" sz="2200" dirty="0"/>
              <a:t> function </a:t>
            </a:r>
            <a:r>
              <a:rPr lang="en-US" sz="2200" dirty="0" err="1"/>
              <a:t>getStaticProps</a:t>
            </a:r>
            <a:r>
              <a:rPr lang="en-US" sz="2200" dirty="0"/>
              <a:t>({ </a:t>
            </a:r>
            <a:r>
              <a:rPr lang="en-US" sz="2200" dirty="0" err="1"/>
              <a:t>params</a:t>
            </a:r>
            <a:r>
              <a:rPr lang="en-US" sz="2200" dirty="0"/>
              <a:t> }) {</a:t>
            </a:r>
          </a:p>
          <a:p>
            <a:pPr marL="0" indent="0">
              <a:buNone/>
            </a:pPr>
            <a:r>
              <a:rPr lang="en-US" sz="2200" dirty="0"/>
              <a:t>  // </a:t>
            </a:r>
            <a:r>
              <a:rPr lang="en-US" sz="2200" dirty="0" err="1"/>
              <a:t>params</a:t>
            </a:r>
            <a:r>
              <a:rPr lang="en-US" sz="2200" dirty="0"/>
              <a:t> contains the post `id`.</a:t>
            </a:r>
          </a:p>
          <a:p>
            <a:pPr marL="0" indent="0">
              <a:buNone/>
            </a:pPr>
            <a:r>
              <a:rPr lang="en-US" sz="2200" dirty="0"/>
              <a:t>  // If the route is like /posts/1, then params.id is 1</a:t>
            </a:r>
          </a:p>
          <a:p>
            <a:pPr marL="0" indent="0">
              <a:buNone/>
            </a:pPr>
            <a:r>
              <a:rPr lang="en-US" sz="2200" dirty="0"/>
              <a:t>  </a:t>
            </a:r>
            <a:r>
              <a:rPr lang="en-US" sz="2200" dirty="0" err="1"/>
              <a:t>const</a:t>
            </a:r>
            <a:r>
              <a:rPr lang="en-US" sz="2200" dirty="0"/>
              <a:t> res = await </a:t>
            </a:r>
            <a:r>
              <a:rPr lang="en-US" sz="2200" dirty="0" smtClean="0"/>
              <a:t>fetch</a:t>
            </a:r>
            <a:r>
              <a:rPr lang="en-US" sz="2200" dirty="0"/>
              <a:t>(`https://.../posts/${params.id}`)</a:t>
            </a:r>
          </a:p>
          <a:p>
            <a:pPr marL="0" indent="0">
              <a:buNone/>
            </a:pPr>
            <a:r>
              <a:rPr lang="en-US" sz="2200" dirty="0"/>
              <a:t>  </a:t>
            </a:r>
            <a:r>
              <a:rPr lang="en-US" sz="2200" dirty="0" err="1"/>
              <a:t>const</a:t>
            </a:r>
            <a:r>
              <a:rPr lang="en-US" sz="2200" dirty="0"/>
              <a:t> post = await </a:t>
            </a:r>
            <a:r>
              <a:rPr lang="en-US" sz="2200" dirty="0" err="1"/>
              <a:t>res.json</a:t>
            </a:r>
            <a:r>
              <a:rPr lang="en-US" sz="2200" dirty="0"/>
              <a:t>()</a:t>
            </a:r>
          </a:p>
          <a:p>
            <a:pPr marL="0" indent="0">
              <a:buNone/>
            </a:pPr>
            <a:endParaRPr lang="en-US" sz="2200" dirty="0"/>
          </a:p>
          <a:p>
            <a:pPr marL="0" indent="0">
              <a:buNone/>
            </a:pPr>
            <a:r>
              <a:rPr lang="en-US" sz="2200" dirty="0"/>
              <a:t>  // Pass post data to the page via props</a:t>
            </a:r>
          </a:p>
          <a:p>
            <a:pPr marL="0" indent="0">
              <a:buNone/>
            </a:pPr>
            <a:r>
              <a:rPr lang="en-US" sz="2200" dirty="0"/>
              <a:t>  return { props: { post } }</a:t>
            </a:r>
          </a:p>
          <a:p>
            <a:pPr marL="0" indent="0">
              <a:buNone/>
            </a:pPr>
            <a:r>
              <a:rPr lang="en-US" sz="2200" dirty="0"/>
              <a:t>}</a:t>
            </a:r>
          </a:p>
          <a:p>
            <a:pPr marL="0" indent="0">
              <a:buNone/>
            </a:pPr>
            <a:endParaRPr lang="en-US" dirty="0"/>
          </a:p>
        </p:txBody>
      </p:sp>
    </p:spTree>
    <p:extLst>
      <p:ext uri="{BB962C8B-B14F-4D97-AF65-F5344CB8AC3E}">
        <p14:creationId xmlns:p14="http://schemas.microsoft.com/office/powerpoint/2010/main" val="2135729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fallback: true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If fallback is true, then the behavior of </a:t>
            </a:r>
            <a:r>
              <a:rPr lang="en-US" dirty="0" err="1"/>
              <a:t>getStaticProps</a:t>
            </a:r>
            <a:r>
              <a:rPr lang="en-US" dirty="0"/>
              <a:t> changes:</a:t>
            </a:r>
          </a:p>
          <a:p>
            <a:endParaRPr lang="en-US" dirty="0"/>
          </a:p>
          <a:p>
            <a:r>
              <a:rPr lang="en-US" dirty="0"/>
              <a:t>The paths returned from </a:t>
            </a:r>
            <a:r>
              <a:rPr lang="en-US" dirty="0" err="1"/>
              <a:t>getStaticPaths</a:t>
            </a:r>
            <a:r>
              <a:rPr lang="en-US" dirty="0"/>
              <a:t> will be rendered to HTML at build time by </a:t>
            </a:r>
            <a:r>
              <a:rPr lang="en-US" dirty="0" err="1"/>
              <a:t>getStaticProps</a:t>
            </a:r>
            <a:r>
              <a:rPr lang="en-US" dirty="0"/>
              <a:t>.</a:t>
            </a:r>
          </a:p>
          <a:p>
            <a:r>
              <a:rPr lang="en-US" dirty="0"/>
              <a:t>The paths that have not been generated at build time will not result in a 404 page. Instead, Next.js will serve a “fallback” version of the page on the first request to such a path </a:t>
            </a:r>
            <a:r>
              <a:rPr lang="en-US" dirty="0" smtClean="0"/>
              <a:t>.</a:t>
            </a:r>
            <a:endParaRPr lang="en-US" dirty="0"/>
          </a:p>
          <a:p>
            <a:r>
              <a:rPr lang="en-US" dirty="0"/>
              <a:t>In the background, Next.js will statically generate the requested path HTML and JSON. This includes running </a:t>
            </a:r>
            <a:r>
              <a:rPr lang="en-US" dirty="0" err="1"/>
              <a:t>getStaticProps</a:t>
            </a:r>
            <a:r>
              <a:rPr lang="en-US" dirty="0"/>
              <a:t>.</a:t>
            </a:r>
          </a:p>
          <a:p>
            <a:r>
              <a:rPr lang="en-US" dirty="0"/>
              <a:t>When that’s done, the browser receives the JSON for the generated path. This will be used to automatically render the page with the required props. From the user’s perspective, the page will be swapped from the fallback page to the full page.</a:t>
            </a:r>
          </a:p>
          <a:p>
            <a:r>
              <a:rPr lang="en-US" dirty="0"/>
              <a:t>At the same time, Next.js adds this path to the list of pre-rendered pages. Subsequent requests to the same path will serve the generated page, just like other pages pre-rendered at build time.</a:t>
            </a:r>
          </a:p>
        </p:txBody>
      </p:sp>
    </p:spTree>
    <p:extLst>
      <p:ext uri="{BB962C8B-B14F-4D97-AF65-F5344CB8AC3E}">
        <p14:creationId xmlns:p14="http://schemas.microsoft.com/office/powerpoint/2010/main" val="7415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Fallback </a:t>
            </a:r>
            <a:r>
              <a:rPr lang="en-US" dirty="0" smtClean="0"/>
              <a:t>pages</a:t>
            </a:r>
            <a:endParaRPr lang="en-US" dirty="0"/>
          </a:p>
        </p:txBody>
      </p:sp>
      <p:sp>
        <p:nvSpPr>
          <p:cNvPr id="3" name="Content Placeholder 2"/>
          <p:cNvSpPr>
            <a:spLocks noGrp="1"/>
          </p:cNvSpPr>
          <p:nvPr>
            <p:ph idx="1"/>
          </p:nvPr>
        </p:nvSpPr>
        <p:spPr/>
        <p:txBody>
          <a:bodyPr/>
          <a:lstStyle/>
          <a:p>
            <a:r>
              <a:rPr lang="en-US" dirty="0" smtClean="0"/>
              <a:t>In </a:t>
            </a:r>
            <a:r>
              <a:rPr lang="en-US" dirty="0"/>
              <a:t>the “fallback” version of a page:</a:t>
            </a:r>
          </a:p>
          <a:p>
            <a:r>
              <a:rPr lang="en-US" dirty="0" smtClean="0"/>
              <a:t>The </a:t>
            </a:r>
            <a:r>
              <a:rPr lang="en-US" dirty="0"/>
              <a:t>page’s props will be empty.</a:t>
            </a:r>
          </a:p>
          <a:p>
            <a:r>
              <a:rPr lang="en-US" dirty="0"/>
              <a:t>Using the router, you can detect if the fallback is being rendered, </a:t>
            </a:r>
            <a:r>
              <a:rPr lang="en-US" dirty="0" err="1"/>
              <a:t>router.isFallback</a:t>
            </a:r>
            <a:r>
              <a:rPr lang="en-US" dirty="0"/>
              <a:t> will be true.</a:t>
            </a:r>
          </a:p>
        </p:txBody>
      </p:sp>
    </p:spTree>
    <p:extLst>
      <p:ext uri="{BB962C8B-B14F-4D97-AF65-F5344CB8AC3E}">
        <p14:creationId xmlns:p14="http://schemas.microsoft.com/office/powerpoint/2010/main" val="268568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1204</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GetStaticPaths</vt:lpstr>
      <vt:lpstr>getStaticPaths (Static Generation)</vt:lpstr>
      <vt:lpstr>Example</vt:lpstr>
      <vt:lpstr>The paths key (required)</vt:lpstr>
      <vt:lpstr>getStaticPaths params</vt:lpstr>
      <vt:lpstr>The fallback key (required)</vt:lpstr>
      <vt:lpstr>Example</vt:lpstr>
      <vt:lpstr>fallback: true</vt:lpstr>
      <vt:lpstr>Fallback pages</vt:lpstr>
      <vt:lpstr>When is fallback: true useful?</vt:lpstr>
      <vt:lpstr>fallback: 'blocking'</vt:lpstr>
      <vt:lpstr>When should I use getStaticPaths?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GetStaticPaths</dc:title>
  <dc:creator>Mukesh Dhungana</dc:creator>
  <cp:lastModifiedBy>Mukesh Dhungana</cp:lastModifiedBy>
  <cp:revision>12</cp:revision>
  <dcterms:created xsi:type="dcterms:W3CDTF">2021-05-04T15:00:28Z</dcterms:created>
  <dcterms:modified xsi:type="dcterms:W3CDTF">2021-05-05T03:11:55Z</dcterms:modified>
</cp:coreProperties>
</file>