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C6B9-E0F0-429F-9D6B-310EBDA46269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C89A-F09F-4E7E-A573-2BCF7F6E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C6B9-E0F0-429F-9D6B-310EBDA46269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C89A-F09F-4E7E-A573-2BCF7F6E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3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C6B9-E0F0-429F-9D6B-310EBDA46269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C89A-F09F-4E7E-A573-2BCF7F6E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3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C6B9-E0F0-429F-9D6B-310EBDA46269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C89A-F09F-4E7E-A573-2BCF7F6E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6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C6B9-E0F0-429F-9D6B-310EBDA46269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C89A-F09F-4E7E-A573-2BCF7F6E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C6B9-E0F0-429F-9D6B-310EBDA46269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C89A-F09F-4E7E-A573-2BCF7F6E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C6B9-E0F0-429F-9D6B-310EBDA46269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C89A-F09F-4E7E-A573-2BCF7F6E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9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C6B9-E0F0-429F-9D6B-310EBDA46269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C89A-F09F-4E7E-A573-2BCF7F6E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8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C6B9-E0F0-429F-9D6B-310EBDA46269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C89A-F09F-4E7E-A573-2BCF7F6E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C6B9-E0F0-429F-9D6B-310EBDA46269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C89A-F09F-4E7E-A573-2BCF7F6E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9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C6B9-E0F0-429F-9D6B-310EBDA46269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C89A-F09F-4E7E-A573-2BCF7F6E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4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5C6B9-E0F0-429F-9D6B-310EBDA46269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0C89A-F09F-4E7E-A573-2BCF7F6E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6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GetServerSideProps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7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getServerSideProps</a:t>
            </a:r>
            <a:r>
              <a:rPr lang="en-US" dirty="0" smtClean="0"/>
              <a:t> (Server-side Rendering)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export an </a:t>
            </a:r>
            <a:r>
              <a:rPr lang="en-US" dirty="0" err="1" smtClean="0"/>
              <a:t>async</a:t>
            </a:r>
            <a:r>
              <a:rPr lang="en-US" dirty="0" smtClean="0"/>
              <a:t> function called </a:t>
            </a:r>
            <a:r>
              <a:rPr lang="en-US" dirty="0" err="1" smtClean="0"/>
              <a:t>getServerSideProps</a:t>
            </a:r>
            <a:r>
              <a:rPr lang="en-US" dirty="0" smtClean="0"/>
              <a:t> from a page, Next.js will pre-render this page on each request using the data returned by </a:t>
            </a:r>
            <a:r>
              <a:rPr lang="en-US" dirty="0" err="1" smtClean="0"/>
              <a:t>getServerSideProps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export </a:t>
            </a:r>
            <a:r>
              <a:rPr lang="en-US" dirty="0" err="1" smtClean="0"/>
              <a:t>async</a:t>
            </a:r>
            <a:r>
              <a:rPr lang="en-US" dirty="0" smtClean="0"/>
              <a:t> function </a:t>
            </a:r>
            <a:r>
              <a:rPr lang="en-US" dirty="0" err="1" smtClean="0"/>
              <a:t>getServerSideProps</a:t>
            </a:r>
            <a:r>
              <a:rPr lang="en-US" dirty="0" smtClean="0"/>
              <a:t>(context) {</a:t>
            </a:r>
          </a:p>
          <a:p>
            <a:pPr marL="914400" lvl="2" indent="0">
              <a:buNone/>
            </a:pPr>
            <a:r>
              <a:rPr lang="en-US" dirty="0" smtClean="0"/>
              <a:t>  return {</a:t>
            </a:r>
          </a:p>
          <a:p>
            <a:pPr marL="914400" lvl="2" indent="0">
              <a:buNone/>
            </a:pPr>
            <a:r>
              <a:rPr lang="en-US" dirty="0" smtClean="0"/>
              <a:t>    props: {}, // will be passed to the page component as props</a:t>
            </a:r>
          </a:p>
          <a:p>
            <a:pPr marL="914400" lvl="2" indent="0">
              <a:buNone/>
            </a:pPr>
            <a:r>
              <a:rPr lang="en-US" dirty="0" smtClean="0"/>
              <a:t>  }</a:t>
            </a:r>
          </a:p>
          <a:p>
            <a:pPr marL="914400" lvl="2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8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The context parameter is an object containing the following keys:</a:t>
            </a:r>
          </a:p>
          <a:p>
            <a:r>
              <a:rPr lang="en-US" dirty="0" err="1" smtClean="0"/>
              <a:t>params</a:t>
            </a:r>
            <a:r>
              <a:rPr lang="en-US" dirty="0" smtClean="0"/>
              <a:t>: If this page uses a dynamic route, </a:t>
            </a:r>
            <a:r>
              <a:rPr lang="en-US" dirty="0" err="1" smtClean="0"/>
              <a:t>params</a:t>
            </a:r>
            <a:r>
              <a:rPr lang="en-US" dirty="0" smtClean="0"/>
              <a:t> contains the route parameters. If the page name is [id].js , then </a:t>
            </a:r>
            <a:r>
              <a:rPr lang="en-US" dirty="0" err="1" smtClean="0"/>
              <a:t>params</a:t>
            </a:r>
            <a:r>
              <a:rPr lang="en-US" dirty="0" smtClean="0"/>
              <a:t> will look like { id: ... }. </a:t>
            </a:r>
          </a:p>
          <a:p>
            <a:r>
              <a:rPr lang="en-US" dirty="0" err="1" smtClean="0"/>
              <a:t>req</a:t>
            </a:r>
            <a:r>
              <a:rPr lang="en-US" dirty="0" smtClean="0"/>
              <a:t>: The HTTP </a:t>
            </a:r>
            <a:r>
              <a:rPr lang="en-US" dirty="0" err="1" smtClean="0"/>
              <a:t>IncomingMessage</a:t>
            </a:r>
            <a:r>
              <a:rPr lang="en-US" dirty="0" smtClean="0"/>
              <a:t> object.</a:t>
            </a:r>
          </a:p>
          <a:p>
            <a:r>
              <a:rPr lang="en-US" dirty="0" smtClean="0"/>
              <a:t>res: The HTTP response object.</a:t>
            </a:r>
          </a:p>
          <a:p>
            <a:r>
              <a:rPr lang="en-US" dirty="0" smtClean="0"/>
              <a:t>query: An object representing the query string.</a:t>
            </a:r>
          </a:p>
          <a:p>
            <a:r>
              <a:rPr lang="en-US" dirty="0" smtClean="0"/>
              <a:t>preview: preview is true if the page is in the preview mode and false otherwise. </a:t>
            </a:r>
          </a:p>
          <a:p>
            <a:r>
              <a:rPr lang="en-US" dirty="0" err="1" smtClean="0"/>
              <a:t>previewData</a:t>
            </a:r>
            <a:r>
              <a:rPr lang="en-US" dirty="0" smtClean="0"/>
              <a:t>: The preview data set by </a:t>
            </a:r>
            <a:r>
              <a:rPr lang="en-US" dirty="0" err="1" smtClean="0"/>
              <a:t>setPreviewData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resolvedUrl</a:t>
            </a:r>
            <a:r>
              <a:rPr lang="en-US" dirty="0" smtClean="0"/>
              <a:t>: A normalized version of the request URL that strips the _next/data prefix for client transitions and includes original query values.</a:t>
            </a:r>
          </a:p>
          <a:p>
            <a:r>
              <a:rPr lang="en-US" dirty="0" smtClean="0"/>
              <a:t>locale contains the active locale (if enabled).</a:t>
            </a:r>
          </a:p>
          <a:p>
            <a:r>
              <a:rPr lang="en-US" dirty="0" smtClean="0"/>
              <a:t>locales contains all supported locales (if enabled).</a:t>
            </a:r>
          </a:p>
          <a:p>
            <a:r>
              <a:rPr lang="en-US" dirty="0" err="1" smtClean="0"/>
              <a:t>defaultLocale</a:t>
            </a:r>
            <a:r>
              <a:rPr lang="en-US" dirty="0" smtClean="0"/>
              <a:t> contains the configured default locale (if enabled).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64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getServerSideProps</a:t>
            </a:r>
            <a:r>
              <a:rPr lang="en-US" dirty="0" smtClean="0"/>
              <a:t> return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props - A required object with the props that will be received by the page component. It should be a serializable object</a:t>
            </a:r>
          </a:p>
          <a:p>
            <a:r>
              <a:rPr lang="en-US" dirty="0" err="1" smtClean="0"/>
              <a:t>notFound</a:t>
            </a:r>
            <a:r>
              <a:rPr lang="en-US" dirty="0" smtClean="0"/>
              <a:t> - An optional </a:t>
            </a:r>
            <a:r>
              <a:rPr lang="en-US" dirty="0" err="1" smtClean="0"/>
              <a:t>boolean</a:t>
            </a:r>
            <a:r>
              <a:rPr lang="en-US" dirty="0" smtClean="0"/>
              <a:t> value to allow the page to return a 404 status and page.</a:t>
            </a:r>
          </a:p>
          <a:p>
            <a:r>
              <a:rPr lang="en-US" dirty="0" smtClean="0"/>
              <a:t>redirect - An optional redirect value to allow redirecting to internal and external resources. It should match the shape of { destination: string, permanent: </a:t>
            </a:r>
            <a:r>
              <a:rPr lang="en-US" dirty="0" err="1" smtClean="0"/>
              <a:t>boolean</a:t>
            </a:r>
            <a:r>
              <a:rPr lang="en-US" dirty="0" smtClean="0"/>
              <a:t> }. In some rare cases, you might need to assign a custom status code for older HTTP Clients to properly redirect. In these cases, you can use the </a:t>
            </a:r>
            <a:r>
              <a:rPr lang="en-US" dirty="0" err="1" smtClean="0"/>
              <a:t>statusCode</a:t>
            </a:r>
            <a:r>
              <a:rPr lang="en-US" dirty="0" smtClean="0"/>
              <a:t> property instead of the permanent property, but not both.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29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</a:t>
            </a:r>
            <a:r>
              <a:rPr lang="en-US" dirty="0" err="1" smtClean="0"/>
              <a:t>notFound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914400" lvl="2" indent="0">
              <a:buNone/>
            </a:pPr>
            <a:r>
              <a:rPr lang="en-US" dirty="0" smtClean="0"/>
              <a:t>export </a:t>
            </a:r>
            <a:r>
              <a:rPr lang="en-US" dirty="0" err="1" smtClean="0"/>
              <a:t>async</a:t>
            </a:r>
            <a:r>
              <a:rPr lang="en-US" dirty="0" smtClean="0"/>
              <a:t> function </a:t>
            </a:r>
            <a:r>
              <a:rPr lang="en-US" dirty="0" err="1" smtClean="0"/>
              <a:t>getServerSideProps</a:t>
            </a:r>
            <a:r>
              <a:rPr lang="en-US" dirty="0" smtClean="0"/>
              <a:t>(context) {</a:t>
            </a:r>
          </a:p>
          <a:p>
            <a:pPr marL="914400" lvl="2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const</a:t>
            </a:r>
            <a:r>
              <a:rPr lang="en-US" dirty="0" smtClean="0"/>
              <a:t> res = await fetch(`https://...`)</a:t>
            </a:r>
          </a:p>
          <a:p>
            <a:pPr marL="914400" lvl="2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const</a:t>
            </a:r>
            <a:r>
              <a:rPr lang="en-US" dirty="0" smtClean="0"/>
              <a:t> data = await </a:t>
            </a:r>
            <a:r>
              <a:rPr lang="en-US" dirty="0" err="1" smtClean="0"/>
              <a:t>res.json</a:t>
            </a:r>
            <a:r>
              <a:rPr lang="en-US" dirty="0" smtClean="0"/>
              <a:t>()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  if (!data) {</a:t>
            </a:r>
          </a:p>
          <a:p>
            <a:pPr marL="914400" lvl="2" indent="0">
              <a:buNone/>
            </a:pPr>
            <a:r>
              <a:rPr lang="en-US" dirty="0" smtClean="0"/>
              <a:t>    return {</a:t>
            </a:r>
          </a:p>
          <a:p>
            <a:pPr marL="914400" lvl="2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notFound</a:t>
            </a:r>
            <a:r>
              <a:rPr lang="en-US" dirty="0" smtClean="0"/>
              <a:t>: true,</a:t>
            </a:r>
          </a:p>
          <a:p>
            <a:pPr marL="914400" lvl="2" indent="0">
              <a:buNone/>
            </a:pPr>
            <a:r>
              <a:rPr lang="en-US" dirty="0" smtClean="0"/>
              <a:t>    }</a:t>
            </a:r>
          </a:p>
          <a:p>
            <a:pPr marL="914400" lvl="2" indent="0">
              <a:buNone/>
            </a:pPr>
            <a:r>
              <a:rPr lang="en-US" dirty="0" smtClean="0"/>
              <a:t>  }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  return {</a:t>
            </a:r>
          </a:p>
          <a:p>
            <a:pPr marL="914400" lvl="2" indent="0">
              <a:buNone/>
            </a:pPr>
            <a:r>
              <a:rPr lang="en-US" dirty="0" smtClean="0"/>
              <a:t>    props: {}, // will be passed to the page component as props</a:t>
            </a:r>
          </a:p>
          <a:p>
            <a:pPr marL="914400" lvl="2" indent="0">
              <a:buNone/>
            </a:pPr>
            <a:r>
              <a:rPr lang="en-US" dirty="0" smtClean="0"/>
              <a:t>  }</a:t>
            </a:r>
          </a:p>
          <a:p>
            <a:pPr marL="914400" lvl="2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4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redirect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914400" lvl="2" indent="0">
              <a:buNone/>
            </a:pPr>
            <a:r>
              <a:rPr lang="en-US" dirty="0" smtClean="0"/>
              <a:t>export </a:t>
            </a:r>
            <a:r>
              <a:rPr lang="en-US" dirty="0" err="1" smtClean="0"/>
              <a:t>async</a:t>
            </a:r>
            <a:r>
              <a:rPr lang="en-US" dirty="0" smtClean="0"/>
              <a:t> function </a:t>
            </a:r>
            <a:r>
              <a:rPr lang="en-US" dirty="0" err="1" smtClean="0"/>
              <a:t>getServerSideProps</a:t>
            </a:r>
            <a:r>
              <a:rPr lang="en-US" dirty="0" smtClean="0"/>
              <a:t>(context) {</a:t>
            </a:r>
          </a:p>
          <a:p>
            <a:pPr marL="914400" lvl="2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const</a:t>
            </a:r>
            <a:r>
              <a:rPr lang="en-US" dirty="0" smtClean="0"/>
              <a:t> res = await fetch(`https://.../data`)</a:t>
            </a:r>
          </a:p>
          <a:p>
            <a:pPr marL="914400" lvl="2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const</a:t>
            </a:r>
            <a:r>
              <a:rPr lang="en-US" dirty="0" smtClean="0"/>
              <a:t> data = await </a:t>
            </a:r>
            <a:r>
              <a:rPr lang="en-US" dirty="0" err="1" smtClean="0"/>
              <a:t>res.json</a:t>
            </a:r>
            <a:r>
              <a:rPr lang="en-US" dirty="0" smtClean="0"/>
              <a:t>()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  if (!data) {</a:t>
            </a:r>
          </a:p>
          <a:p>
            <a:pPr marL="914400" lvl="2" indent="0">
              <a:buNone/>
            </a:pPr>
            <a:r>
              <a:rPr lang="en-US" dirty="0" smtClean="0"/>
              <a:t>    return {</a:t>
            </a:r>
          </a:p>
          <a:p>
            <a:pPr marL="914400" lvl="2" indent="0">
              <a:buNone/>
            </a:pPr>
            <a:r>
              <a:rPr lang="en-US" dirty="0" smtClean="0"/>
              <a:t>      redirect: {</a:t>
            </a:r>
          </a:p>
          <a:p>
            <a:pPr marL="914400" lvl="2" indent="0">
              <a:buNone/>
            </a:pPr>
            <a:r>
              <a:rPr lang="en-US" dirty="0" smtClean="0"/>
              <a:t>        destination: '/',</a:t>
            </a:r>
          </a:p>
          <a:p>
            <a:pPr marL="914400" lvl="2" indent="0">
              <a:buNone/>
            </a:pPr>
            <a:r>
              <a:rPr lang="en-US" dirty="0" smtClean="0"/>
              <a:t>        permanent: false,</a:t>
            </a:r>
          </a:p>
          <a:p>
            <a:pPr marL="914400" lvl="2" indent="0">
              <a:buNone/>
            </a:pPr>
            <a:r>
              <a:rPr lang="en-US" dirty="0" smtClean="0"/>
              <a:t>      },</a:t>
            </a:r>
          </a:p>
          <a:p>
            <a:pPr marL="914400" lvl="2" indent="0">
              <a:buNone/>
            </a:pPr>
            <a:r>
              <a:rPr lang="en-US" dirty="0" smtClean="0"/>
              <a:t>    }</a:t>
            </a:r>
          </a:p>
          <a:p>
            <a:pPr marL="914400" lvl="2" indent="0">
              <a:buNone/>
            </a:pPr>
            <a:r>
              <a:rPr lang="en-US" dirty="0" smtClean="0"/>
              <a:t>  }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  return {</a:t>
            </a:r>
          </a:p>
          <a:p>
            <a:pPr marL="914400" lvl="2" indent="0">
              <a:buNone/>
            </a:pPr>
            <a:r>
              <a:rPr lang="en-US" dirty="0" smtClean="0"/>
              <a:t>    props: {}, // will be passed to the page component as props</a:t>
            </a:r>
          </a:p>
          <a:p>
            <a:pPr marL="914400" lvl="2" indent="0">
              <a:buNone/>
            </a:pPr>
            <a:r>
              <a:rPr lang="en-US" dirty="0" smtClean="0"/>
              <a:t>  }</a:t>
            </a:r>
          </a:p>
          <a:p>
            <a:pPr marL="914400" lvl="2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52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 I use </a:t>
            </a:r>
            <a:r>
              <a:rPr lang="en-US" dirty="0" err="1" smtClean="0"/>
              <a:t>getServerSideProps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use </a:t>
            </a:r>
            <a:r>
              <a:rPr lang="en-US" dirty="0" err="1" smtClean="0"/>
              <a:t>getServerSideProps</a:t>
            </a:r>
            <a:r>
              <a:rPr lang="en-US" dirty="0" smtClean="0"/>
              <a:t> only if you need to pre-render a page whose data must be fetched at request time. Time to first byte (TTFB) will be slower than </a:t>
            </a:r>
            <a:r>
              <a:rPr lang="en-US" dirty="0" err="1" smtClean="0"/>
              <a:t>getStaticProps</a:t>
            </a:r>
            <a:r>
              <a:rPr lang="en-US" dirty="0" smtClean="0"/>
              <a:t> because the server must compute the result on every request, and the result cannot be cached by a CDN without extra configuration.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817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525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GetServerSideProps</vt:lpstr>
      <vt:lpstr>getServerSideProps (Server-side Rendering)</vt:lpstr>
      <vt:lpstr>context</vt:lpstr>
      <vt:lpstr>getServerSideProps return object</vt:lpstr>
      <vt:lpstr>Example - notFound</vt:lpstr>
      <vt:lpstr>Example - redirect</vt:lpstr>
      <vt:lpstr>When should I use getServerSideProps?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GetServerSideProps</dc:title>
  <dc:creator>Mukesh Dhungana</dc:creator>
  <cp:lastModifiedBy>Mukesh Dhungana</cp:lastModifiedBy>
  <cp:revision>5</cp:revision>
  <dcterms:created xsi:type="dcterms:W3CDTF">2021-05-05T16:41:05Z</dcterms:created>
  <dcterms:modified xsi:type="dcterms:W3CDTF">2021-05-06T04:46:48Z</dcterms:modified>
</cp:coreProperties>
</file>