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2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0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EFCA-E1CC-4975-8835-D804DDFD92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2803-491D-47BE-B0F8-DB2587DE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3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ClientSideRendering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data on 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your page contains frequently updating data, and you don’t need to pre-render the data, you can fetch the data on the client side. An example of this is user-specific data. Here’s how it works:</a:t>
            </a:r>
          </a:p>
          <a:p>
            <a:endParaRPr lang="en-US" dirty="0" smtClean="0"/>
          </a:p>
          <a:p>
            <a:r>
              <a:rPr lang="en-US" dirty="0" smtClean="0"/>
              <a:t>First, immediately show the page without data. Parts of the page can be pre-rendered using Static Generation. You can show loading states for missing data.</a:t>
            </a:r>
          </a:p>
          <a:p>
            <a:r>
              <a:rPr lang="en-US" dirty="0" smtClean="0"/>
              <a:t>Then, fetch the data on the client side and display it when ready.</a:t>
            </a:r>
          </a:p>
          <a:p>
            <a:r>
              <a:rPr lang="en-US" dirty="0" smtClean="0"/>
              <a:t>This approach works well for user dashboard pages, for example. Because a dashboard is a private, user-specific page, SEO is not relevant and the page doesn’t need to be pre-rendered. The data is frequently updated, which requires request-time data fetching.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team behind Next.js has created a React hook for data fetching called SWR. It is highly recommended if you’re fetching data on the client side. It handles caching, revalidation, focus tracking, </a:t>
            </a:r>
            <a:r>
              <a:rPr lang="en-US" dirty="0" err="1" smtClean="0"/>
              <a:t>refetching</a:t>
            </a:r>
            <a:r>
              <a:rPr lang="en-US" dirty="0" smtClean="0"/>
              <a:t> on interval, and more. And you can use it like so:</a:t>
            </a:r>
          </a:p>
          <a:p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useSWR</a:t>
            </a:r>
            <a:r>
              <a:rPr lang="en-US" dirty="0" smtClean="0"/>
              <a:t> from '</a:t>
            </a:r>
            <a:r>
              <a:rPr lang="en-US" dirty="0" err="1" smtClean="0"/>
              <a:t>swr</a:t>
            </a:r>
            <a:r>
              <a:rPr lang="en-US" dirty="0" smtClean="0"/>
              <a:t>'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function Profile() {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{ data, error } = </a:t>
            </a:r>
            <a:r>
              <a:rPr lang="en-US" dirty="0" err="1" smtClean="0"/>
              <a:t>useSWR</a:t>
            </a:r>
            <a:r>
              <a:rPr lang="en-US" dirty="0" smtClean="0"/>
              <a:t>('/</a:t>
            </a:r>
            <a:r>
              <a:rPr lang="en-US" dirty="0" err="1" smtClean="0"/>
              <a:t>api</a:t>
            </a:r>
            <a:r>
              <a:rPr lang="en-US" dirty="0" smtClean="0"/>
              <a:t>/user', fetch)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if (error) return &lt;div&gt;failed to load&lt;/div&gt;</a:t>
            </a:r>
          </a:p>
          <a:p>
            <a:pPr marL="914400" lvl="2" indent="0">
              <a:buNone/>
            </a:pPr>
            <a:r>
              <a:rPr lang="en-US" dirty="0" smtClean="0"/>
              <a:t>  if (!data) return &lt;div&gt;loading...&lt;/div&gt;</a:t>
            </a:r>
          </a:p>
          <a:p>
            <a:pPr marL="914400" lvl="2" indent="0">
              <a:buNone/>
            </a:pPr>
            <a:r>
              <a:rPr lang="en-US" dirty="0" smtClean="0"/>
              <a:t>  return &lt;div&gt;hello {data.name}!&lt;/div&gt;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https://swr.vercel.app/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ClientSideRendering</vt:lpstr>
      <vt:lpstr>Fetching data on the client side</vt:lpstr>
      <vt:lpstr>SWR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ClientSideRendering</dc:title>
  <dc:creator>Mukesh Dhungana</dc:creator>
  <cp:lastModifiedBy>Mukesh Dhungana</cp:lastModifiedBy>
  <cp:revision>1</cp:revision>
  <dcterms:created xsi:type="dcterms:W3CDTF">2021-05-05T17:05:07Z</dcterms:created>
  <dcterms:modified xsi:type="dcterms:W3CDTF">2021-05-05T17:09:30Z</dcterms:modified>
</cp:coreProperties>
</file>