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FD1F-F3F9-47D9-9CFD-8A3B3190D99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6634-72EF-473E-9404-A3751A17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FD1F-F3F9-47D9-9CFD-8A3B3190D99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6634-72EF-473E-9404-A3751A17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1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FD1F-F3F9-47D9-9CFD-8A3B3190D99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6634-72EF-473E-9404-A3751A17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5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FD1F-F3F9-47D9-9CFD-8A3B3190D99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6634-72EF-473E-9404-A3751A17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1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FD1F-F3F9-47D9-9CFD-8A3B3190D99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6634-72EF-473E-9404-A3751A17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0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FD1F-F3F9-47D9-9CFD-8A3B3190D99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6634-72EF-473E-9404-A3751A17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FD1F-F3F9-47D9-9CFD-8A3B3190D99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6634-72EF-473E-9404-A3751A17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0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FD1F-F3F9-47D9-9CFD-8A3B3190D99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6634-72EF-473E-9404-A3751A17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4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FD1F-F3F9-47D9-9CFD-8A3B3190D99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6634-72EF-473E-9404-A3751A17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FD1F-F3F9-47D9-9CFD-8A3B3190D99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6634-72EF-473E-9404-A3751A17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FD1F-F3F9-47D9-9CFD-8A3B3190D99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6634-72EF-473E-9404-A3751A17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5FD1F-F3F9-47D9-9CFD-8A3B3190D99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66634-72EF-473E-9404-A3751A170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8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trends.com/react-vs-angular-vs-vue" TargetMode="External"/><Relationship Id="rId2" Type="http://schemas.openxmlformats.org/officeDocument/2006/relationships/hyperlink" Target="https://trends.google.com/trends/explore?q=angular,react,v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dee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Angular vs React vs </a:t>
            </a:r>
            <a:r>
              <a:rPr lang="en-US" b="1" dirty="0" err="1"/>
              <a:t>Vue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984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6782"/>
            <a:ext cx="10515600" cy="4568571"/>
          </a:xfrm>
        </p:spPr>
      </p:pic>
    </p:spTree>
    <p:extLst>
      <p:ext uri="{BB962C8B-B14F-4D97-AF65-F5344CB8AC3E}">
        <p14:creationId xmlns:p14="http://schemas.microsoft.com/office/powerpoint/2010/main" val="362944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7018"/>
            <a:ext cx="10428464" cy="5209310"/>
          </a:xfrm>
        </p:spPr>
      </p:pic>
    </p:spTree>
    <p:extLst>
      <p:ext uri="{BB962C8B-B14F-4D97-AF65-F5344CB8AC3E}">
        <p14:creationId xmlns:p14="http://schemas.microsoft.com/office/powerpoint/2010/main" val="116236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of learning and getting started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" y="1942779"/>
            <a:ext cx="10259291" cy="4435575"/>
          </a:xfrm>
        </p:spPr>
      </p:pic>
    </p:spTree>
    <p:extLst>
      <p:ext uri="{BB962C8B-B14F-4D97-AF65-F5344CB8AC3E}">
        <p14:creationId xmlns:p14="http://schemas.microsoft.com/office/powerpoint/2010/main" val="244183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the way you setup and configure your project.</a:t>
            </a:r>
          </a:p>
          <a:p>
            <a:r>
              <a:rPr lang="en-US" dirty="0" smtClean="0"/>
              <a:t>All three are best for performance. So shouldn’t be the deciding factor.</a:t>
            </a:r>
          </a:p>
        </p:txBody>
      </p:sp>
    </p:spTree>
    <p:extLst>
      <p:ext uri="{BB962C8B-B14F-4D97-AF65-F5344CB8AC3E}">
        <p14:creationId xmlns:p14="http://schemas.microsoft.com/office/powerpoint/2010/main" val="151504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 and Popularity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https://trends.google.com/trends/explore?q=angular,react,vue</a:t>
            </a:r>
            <a:r>
              <a:rPr lang="en-US" dirty="0" smtClean="0"/>
              <a:t> </a:t>
            </a:r>
          </a:p>
          <a:p>
            <a:r>
              <a:rPr lang="en-US" u="sng" dirty="0" smtClean="0">
                <a:hlinkClick r:id="rId3"/>
              </a:rPr>
              <a:t>https://www.npmtrends.com/react-vs-angular-vs-vue</a:t>
            </a:r>
            <a:endParaRPr lang="en-US" u="sng" dirty="0" smtClean="0"/>
          </a:p>
          <a:p>
            <a:r>
              <a:rPr lang="en-US" u="sng" dirty="0" smtClean="0">
                <a:hlinkClick r:id="rId4"/>
              </a:rPr>
              <a:t>https://www.indeed.com/</a:t>
            </a: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4195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Angular vs React vs Vue</vt:lpstr>
      <vt:lpstr>Comparison</vt:lpstr>
      <vt:lpstr>Comparison</vt:lpstr>
      <vt:lpstr>Ease of learning and getting started</vt:lpstr>
      <vt:lpstr>Performance</vt:lpstr>
      <vt:lpstr>Adoption and Popularity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vs React vs Vue</dc:title>
  <dc:creator>Mukesh Dhungana</dc:creator>
  <cp:lastModifiedBy>Mukesh Dhungana</cp:lastModifiedBy>
  <cp:revision>5</cp:revision>
  <dcterms:created xsi:type="dcterms:W3CDTF">2021-02-07T11:22:46Z</dcterms:created>
  <dcterms:modified xsi:type="dcterms:W3CDTF">2021-02-07T11:41:34Z</dcterms:modified>
</cp:coreProperties>
</file>