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7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13F2-6964-49E7-BBD8-ADF2B35A2443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59BD-A8AC-43AE-982C-FDBC994A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React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48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Rendering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170"/>
            <a:ext cx="10527573" cy="41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Page Routing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6956"/>
            <a:ext cx="10515599" cy="39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React Works</vt:lpstr>
      <vt:lpstr>Page Rendering</vt:lpstr>
      <vt:lpstr>Normal Page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React Works</dc:title>
  <dc:creator>Mukesh Dhungana</dc:creator>
  <cp:lastModifiedBy>Mukesh Dhungana</cp:lastModifiedBy>
  <cp:revision>1</cp:revision>
  <dcterms:created xsi:type="dcterms:W3CDTF">2021-02-08T11:46:01Z</dcterms:created>
  <dcterms:modified xsi:type="dcterms:W3CDTF">2021-02-08T11:52:40Z</dcterms:modified>
</cp:coreProperties>
</file>