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9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BB46-EC57-4A63-AF8F-4F98D06B8B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369B-97D6-4CE3-99B5-9F7CF143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js/React.NET/blob/main/src/React.Template/reactnet-webpack/webpack.config.js" TargetMode="External"/><Relationship Id="rId2" Type="http://schemas.openxmlformats.org/officeDocument/2006/relationships/hyperlink" Target="https://github.com/reactjs/React.NET/blob/main/src/React.Template/reactnet-webpack/package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js/React.NET/blob/main/src/React.Template/reactnet-webpack/.babelrc" TargetMode="External"/><Relationship Id="rId2" Type="http://schemas.openxmlformats.org/officeDocument/2006/relationships/hyperlink" Target="https://facebook.github.io/react/docs/jsx-in-dept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Setup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NodeJS</a:t>
            </a:r>
            <a:r>
              <a:rPr lang="en-US" b="1" dirty="0"/>
              <a:t> and NPM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/>
              <a:t>is the platform needed for the </a:t>
            </a:r>
            <a:r>
              <a:rPr lang="en-US" dirty="0" err="1"/>
              <a:t>ReactJS</a:t>
            </a:r>
            <a:r>
              <a:rPr lang="en-US" dirty="0"/>
              <a:t> development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Run </a:t>
            </a:r>
            <a:r>
              <a:rPr lang="en-US" dirty="0"/>
              <a:t>	</a:t>
            </a:r>
            <a:r>
              <a:rPr lang="en-US" dirty="0" smtClean="0"/>
              <a:t>node –v and </a:t>
            </a:r>
            <a:r>
              <a:rPr lang="en-US" dirty="0" err="1" smtClean="0"/>
              <a:t>npm</a:t>
            </a:r>
            <a:r>
              <a:rPr lang="en-US" dirty="0" smtClean="0"/>
              <a:t> –v to check if software is installed.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React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webpack</a:t>
            </a:r>
            <a:r>
              <a:rPr lang="en-US" dirty="0"/>
              <a:t> and babel.</a:t>
            </a:r>
          </a:p>
          <a:p>
            <a:r>
              <a:rPr lang="en-US" dirty="0"/>
              <a:t>Using the </a:t>
            </a:r>
            <a:r>
              <a:rPr lang="en-US" b="1" dirty="0"/>
              <a:t>create-react-app</a:t>
            </a:r>
            <a:r>
              <a:rPr lang="en-US" dirty="0"/>
              <a:t> command.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4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Webpack</a:t>
            </a:r>
            <a:r>
              <a:rPr lang="en-US" dirty="0"/>
              <a:t> is a module bundler (manages and loads independent modules).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dependent modules and compiles them to a single (file) bundle</a:t>
            </a:r>
            <a:r>
              <a:rPr lang="en-US" dirty="0" smtClean="0"/>
              <a:t>.(combination </a:t>
            </a:r>
            <a:r>
              <a:rPr lang="en-US" dirty="0"/>
              <a:t>and </a:t>
            </a:r>
            <a:r>
              <a:rPr lang="en-US" dirty="0" err="1"/>
              <a:t>minification</a:t>
            </a:r>
            <a:r>
              <a:rPr lang="en-US" dirty="0"/>
              <a:t> of JavaScript and CSS </a:t>
            </a:r>
            <a:r>
              <a:rPr lang="en-US" dirty="0" smtClean="0"/>
              <a:t>files and other assets)</a:t>
            </a:r>
          </a:p>
          <a:p>
            <a:r>
              <a:rPr lang="en-US" dirty="0" smtClean="0"/>
              <a:t> </a:t>
            </a:r>
            <a:r>
              <a:rPr lang="en-US" dirty="0"/>
              <a:t>You can use this bundle while developing apps using command line or, by configuring it using </a:t>
            </a:r>
            <a:r>
              <a:rPr lang="en-US" dirty="0" err="1"/>
              <a:t>webpack.config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err="1">
                <a:hlinkClick r:id="rId2"/>
              </a:rPr>
              <a:t>package.json</a:t>
            </a:r>
            <a:r>
              <a:rPr lang="en-US" dirty="0"/>
              <a:t>, which includes everything you need to bundle with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>
                <a:hlinkClick r:id="rId3"/>
              </a:rPr>
              <a:t>webpack.config.js</a:t>
            </a:r>
            <a:r>
              <a:rPr lang="en-US" dirty="0"/>
              <a:t>, which contains the configuration needed for </a:t>
            </a:r>
            <a:r>
              <a:rPr lang="en-US" dirty="0" err="1"/>
              <a:t>webpack</a:t>
            </a:r>
            <a:r>
              <a:rPr lang="en-US" dirty="0"/>
              <a:t> to create the bundles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7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14831" cy="4164229"/>
          </a:xfrm>
        </p:spPr>
      </p:pic>
    </p:spTree>
    <p:extLst>
      <p:ext uri="{BB962C8B-B14F-4D97-AF65-F5344CB8AC3E}">
        <p14:creationId xmlns:p14="http://schemas.microsoft.com/office/powerpoint/2010/main" val="225543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Babel is a JavaScript compiler and </a:t>
            </a:r>
            <a:r>
              <a:rPr lang="en-US" dirty="0" err="1"/>
              <a:t>transpiler</a:t>
            </a:r>
            <a:r>
              <a:rPr lang="en-US" dirty="0"/>
              <a:t>. It is used to convert one source code to other. </a:t>
            </a:r>
            <a:endParaRPr lang="en-US" dirty="0" smtClean="0"/>
          </a:p>
          <a:p>
            <a:r>
              <a:rPr lang="en-US" dirty="0" smtClean="0"/>
              <a:t>React </a:t>
            </a:r>
            <a:r>
              <a:rPr lang="en-US" dirty="0"/>
              <a:t>uses </a:t>
            </a:r>
            <a:r>
              <a:rPr lang="en-US" u="sng" dirty="0">
                <a:hlinkClick r:id="rId2"/>
              </a:rPr>
              <a:t>JSX</a:t>
            </a:r>
            <a:r>
              <a:rPr lang="en-US" dirty="0"/>
              <a:t> syntax. Babel is a </a:t>
            </a:r>
            <a:r>
              <a:rPr lang="en-US" dirty="0" err="1"/>
              <a:t>transpiler</a:t>
            </a:r>
            <a:r>
              <a:rPr lang="en-US" dirty="0"/>
              <a:t> i.e. it converts the JSX to vanilla JavaScript</a:t>
            </a:r>
            <a:r>
              <a:rPr lang="en-US" dirty="0" smtClean="0"/>
              <a:t>.</a:t>
            </a:r>
          </a:p>
          <a:p>
            <a:r>
              <a:rPr lang="en-US" dirty="0"/>
              <a:t>React also uses ES6, which is not supported by most of the browsers. Babel converts the ES6 code to a </a:t>
            </a:r>
            <a:r>
              <a:rPr lang="en-US" dirty="0" smtClean="0"/>
              <a:t>plain </a:t>
            </a:r>
            <a:r>
              <a:rPr lang="en-US" dirty="0"/>
              <a:t>old ES5</a:t>
            </a:r>
            <a:r>
              <a:rPr lang="en-US" dirty="0" smtClean="0"/>
              <a:t>code </a:t>
            </a:r>
            <a:r>
              <a:rPr lang="en-US" dirty="0"/>
              <a:t>which can be run on all </a:t>
            </a:r>
            <a:r>
              <a:rPr lang="en-US" dirty="0" smtClean="0"/>
              <a:t>browsers.</a:t>
            </a:r>
          </a:p>
          <a:p>
            <a:r>
              <a:rPr lang="en-US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babelrc</a:t>
            </a:r>
            <a:r>
              <a:rPr lang="en-US" dirty="0"/>
              <a:t>, which contains the Babel settings needed to compile JSX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9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Setup</vt:lpstr>
      <vt:lpstr>Software</vt:lpstr>
      <vt:lpstr>Creating React App</vt:lpstr>
      <vt:lpstr>Webpack</vt:lpstr>
      <vt:lpstr>Webpack </vt:lpstr>
      <vt:lpstr>Babel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Mukesh Dhungana</dc:creator>
  <cp:lastModifiedBy>Mukesh Dhungana</cp:lastModifiedBy>
  <cp:revision>9</cp:revision>
  <dcterms:created xsi:type="dcterms:W3CDTF">2021-02-21T12:26:44Z</dcterms:created>
  <dcterms:modified xsi:type="dcterms:W3CDTF">2021-02-21T12:40:47Z</dcterms:modified>
</cp:coreProperties>
</file>