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4B4C-ADBB-4F53-856D-CC92334515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F2F8-600A-4911-B0A8-7208E5F1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NPM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npm-init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&lt;initializer&gt; can be used to set up a new or existing </a:t>
            </a:r>
            <a:r>
              <a:rPr lang="en-US" dirty="0" err="1" smtClean="0"/>
              <a:t>npm</a:t>
            </a:r>
            <a:r>
              <a:rPr lang="en-US" dirty="0" smtClean="0"/>
              <a:t> package.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react-app ./</a:t>
            </a:r>
            <a:r>
              <a:rPr lang="en-US" dirty="0" smtClean="0"/>
              <a:t>my-react-app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Create a new React-based project using create-react-app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6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npm</a:t>
            </a:r>
            <a:r>
              <a:rPr lang="en-US" b="1" dirty="0" smtClean="0"/>
              <a:t>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command installs a package, and any packages that it depends 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&lt;package-name&gt;: Installs the respective package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saves any specified packages into `dependencies`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200" dirty="0" smtClean="0"/>
              <a:t>* `-P, --save-prod`: Package will appear in your `dependencies`. This is the</a:t>
            </a:r>
          </a:p>
          <a:p>
            <a:pPr marL="0" indent="0">
              <a:buNone/>
            </a:pPr>
            <a:r>
              <a:rPr lang="en-US" sz="2200" dirty="0" smtClean="0"/>
              <a:t>                     default unless `-D` or `-O` are present.</a:t>
            </a:r>
          </a:p>
          <a:p>
            <a:pPr marL="0" indent="0">
              <a:buNone/>
            </a:pPr>
            <a:r>
              <a:rPr lang="en-US" sz="2200" dirty="0" smtClean="0"/>
              <a:t> 	* `-D, --save-dev`: Package will appear in your `</a:t>
            </a:r>
            <a:r>
              <a:rPr lang="en-US" sz="2200" dirty="0" err="1" smtClean="0"/>
              <a:t>devDependencies</a:t>
            </a:r>
            <a:r>
              <a:rPr lang="en-US" sz="2200" dirty="0" smtClean="0"/>
              <a:t>`.</a:t>
            </a:r>
          </a:p>
          <a:p>
            <a:pPr marL="0" indent="0">
              <a:buNone/>
            </a:pPr>
            <a:r>
              <a:rPr lang="en-US" sz="2200" dirty="0" smtClean="0"/>
              <a:t>	* `-O, --save-optional`: Package will appear in your `</a:t>
            </a:r>
            <a:r>
              <a:rPr lang="en-US" sz="2200" dirty="0" err="1" smtClean="0"/>
              <a:t>optionalDependencies</a:t>
            </a:r>
            <a:r>
              <a:rPr lang="en-US" sz="2200" dirty="0" smtClean="0"/>
              <a:t>`.</a:t>
            </a:r>
          </a:p>
          <a:p>
            <a:pPr marL="0" indent="0">
              <a:buNone/>
            </a:pPr>
            <a:r>
              <a:rPr lang="en-US" sz="2200" dirty="0" smtClean="0"/>
              <a:t>	* `--no-save`: Prevents saving to `dependencies`.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76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npm</a:t>
            </a:r>
            <a:r>
              <a:rPr lang="en-US" b="1" dirty="0" smtClean="0"/>
              <a:t>-update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command will update all the packages listed to the latest version (specified by the tag </a:t>
            </a:r>
            <a:r>
              <a:rPr lang="en-US" dirty="0" err="1" smtClean="0"/>
              <a:t>config</a:t>
            </a:r>
            <a:r>
              <a:rPr lang="en-US" dirty="0" smtClean="0"/>
              <a:t>), respecting server.</a:t>
            </a:r>
          </a:p>
          <a:p>
            <a:r>
              <a:rPr lang="en-US" dirty="0" smtClean="0"/>
              <a:t>It will also install missing packages. As with all commands that install packages, the --dev flag will cause </a:t>
            </a:r>
            <a:r>
              <a:rPr lang="en-US" dirty="0" err="1" smtClean="0"/>
              <a:t>devDependencies</a:t>
            </a:r>
            <a:r>
              <a:rPr lang="en-US" dirty="0" smtClean="0"/>
              <a:t> to be processed as well.</a:t>
            </a:r>
          </a:p>
          <a:p>
            <a:r>
              <a:rPr lang="en-US" dirty="0" smtClean="0"/>
              <a:t>If the -g flag is specified, this command will update globally installed packages.</a:t>
            </a:r>
          </a:p>
          <a:p>
            <a:r>
              <a:rPr lang="en-US" dirty="0" smtClean="0"/>
              <a:t>If no package name is specified, all packages in the specified location (global or local) will be updated.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npm</a:t>
            </a:r>
            <a:r>
              <a:rPr lang="en-US" dirty="0" smtClean="0"/>
              <a:t> update &lt;package-name&gt;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9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npm</a:t>
            </a:r>
            <a:r>
              <a:rPr lang="en-US" b="1" dirty="0" smtClean="0"/>
              <a:t>-uninstall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uninstall [&lt;@scope&gt;/]&lt;</a:t>
            </a:r>
            <a:r>
              <a:rPr lang="en-US" dirty="0" err="1" smtClean="0"/>
              <a:t>pkg</a:t>
            </a:r>
            <a:r>
              <a:rPr lang="en-US" dirty="0" smtClean="0"/>
              <a:t>&gt;[@&lt;version&gt;]... [-S|--save|-D|--save-dev|-O|--save-optional|--no-save]</a:t>
            </a:r>
          </a:p>
          <a:p>
            <a:r>
              <a:rPr lang="en-US" dirty="0" smtClean="0"/>
              <a:t>aliases: remove, </a:t>
            </a:r>
            <a:r>
              <a:rPr lang="en-US" dirty="0" err="1" smtClean="0"/>
              <a:t>rm</a:t>
            </a:r>
            <a:r>
              <a:rPr lang="en-US" dirty="0" smtClean="0"/>
              <a:t>, r, un, unlink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uninstall sax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uninstall takes 3 exclusive, optional flags which save or update the package version in your main </a:t>
            </a:r>
            <a:r>
              <a:rPr lang="en-US" dirty="0" err="1" smtClean="0"/>
              <a:t>package.json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-S, --save: Package will be removed from your dependencies.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-D, --save-dev: Package will be removed from your </a:t>
            </a:r>
            <a:r>
              <a:rPr lang="en-US" dirty="0" err="1" smtClean="0"/>
              <a:t>devDependencies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-O, --save-optional: Package will be removed from your </a:t>
            </a:r>
            <a:r>
              <a:rPr lang="en-US" dirty="0" err="1" smtClean="0"/>
              <a:t>optionalDependencies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--no-save: Package will not be removed from your </a:t>
            </a:r>
            <a:r>
              <a:rPr lang="en-US" dirty="0" err="1" smtClean="0"/>
              <a:t>package.json</a:t>
            </a:r>
            <a:r>
              <a:rPr lang="en-US" dirty="0" smtClean="0"/>
              <a:t> file.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npm</a:t>
            </a:r>
            <a:r>
              <a:rPr lang="en-US" b="1" dirty="0" smtClean="0"/>
              <a:t>-build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build [&lt;package-folder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 smtClean="0"/>
              <a:t>&lt;package-folder&gt;: A folder containing a </a:t>
            </a:r>
            <a:r>
              <a:rPr lang="en-US" dirty="0" err="1" smtClean="0"/>
              <a:t>package.json</a:t>
            </a:r>
            <a:r>
              <a:rPr lang="en-US" dirty="0" smtClean="0"/>
              <a:t> file in its root.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the name suggests it is to build your application and generate a production ready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npm</a:t>
            </a:r>
            <a:r>
              <a:rPr lang="en-US" dirty="0" smtClean="0"/>
              <a:t> and </a:t>
            </a:r>
            <a:r>
              <a:rPr lang="en-US" dirty="0" err="1" smtClean="0"/>
              <a:t>npx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55108"/>
              </p:ext>
            </p:extLst>
          </p:nvPr>
        </p:nvGraphicFramePr>
        <p:xfrm>
          <a:off x="817418" y="1493541"/>
          <a:ext cx="10702636" cy="5364459"/>
        </p:xfrm>
        <a:graphic>
          <a:graphicData uri="http://schemas.openxmlformats.org/drawingml/2006/table">
            <a:tbl>
              <a:tblPr/>
              <a:tblGrid>
                <a:gridCol w="5351318">
                  <a:extLst>
                    <a:ext uri="{9D8B030D-6E8A-4147-A177-3AD203B41FA5}">
                      <a16:colId xmlns:a16="http://schemas.microsoft.com/office/drawing/2014/main" val="107976994"/>
                    </a:ext>
                  </a:extLst>
                </a:gridCol>
                <a:gridCol w="5351318">
                  <a:extLst>
                    <a:ext uri="{9D8B030D-6E8A-4147-A177-3AD203B41FA5}">
                      <a16:colId xmlns:a16="http://schemas.microsoft.com/office/drawing/2014/main" val="2271768278"/>
                    </a:ext>
                  </a:extLst>
                </a:gridCol>
              </a:tblGrid>
              <a:tr h="6437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 err="1">
                          <a:effectLst/>
                        </a:rPr>
                        <a:t>npm</a:t>
                      </a: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</a:endParaRP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npx</a:t>
                      </a:r>
                      <a:endParaRPr lang="en-US" sz="1600" b="0">
                        <a:effectLst/>
                      </a:endParaRP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23668"/>
                  </a:ext>
                </a:extLst>
              </a:tr>
              <a:tr h="14484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If you wish to run package through npm then you have to 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specify that package in your package.json and installed it locally.</a:t>
                      </a:r>
                      <a:endParaRPr lang="en-US" sz="1600" b="0">
                        <a:effectLst/>
                      </a:endParaRP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A package can be executable without installing the package, it is an npm package runner so if any 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packages that aren’t already installed it will installed automatically.</a:t>
                      </a:r>
                      <a:endParaRPr lang="en-US" sz="1600" b="0">
                        <a:effectLst/>
                      </a:endParaRP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9107"/>
                  </a:ext>
                </a:extLst>
              </a:tr>
              <a:tr h="14484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To use create-react-app in npm the commands are npm install create-react-app then create-react-app myApp(Installation required).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But in npx you can use that without installing like npx create-react-app myApp, this command is required in every app’s life cycle only once.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66535"/>
                  </a:ext>
                </a:extLst>
              </a:tr>
              <a:tr h="6437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Npm is a tool that use to install packages.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 Npx is a tool that use to execute packages.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5740"/>
                  </a:ext>
                </a:extLst>
              </a:tr>
              <a:tr h="11801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Packages used by npm are installed globally you have to care about pollution for the long term.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 Packages used by </a:t>
                      </a:r>
                      <a:r>
                        <a:rPr lang="en-US" sz="1600" b="0" dirty="0" err="1">
                          <a:effectLst/>
                        </a:rPr>
                        <a:t>npx</a:t>
                      </a:r>
                      <a:r>
                        <a:rPr lang="en-US" sz="1600" b="0" dirty="0">
                          <a:effectLst/>
                        </a:rPr>
                        <a:t> are not installed globally so you have to carefree for the pollution for the long term. </a:t>
                      </a:r>
                    </a:p>
                  </a:txBody>
                  <a:tcPr marL="125576" marR="125576" marT="175806" marB="175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5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565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NPM CLI</vt:lpstr>
      <vt:lpstr>npm-init</vt:lpstr>
      <vt:lpstr>npm-install</vt:lpstr>
      <vt:lpstr>npm-update</vt:lpstr>
      <vt:lpstr>npm-uninstall</vt:lpstr>
      <vt:lpstr>npm-build</vt:lpstr>
      <vt:lpstr>Difference between npm and npx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 CLI</dc:title>
  <dc:creator>Mukesh Dhungana</dc:creator>
  <cp:lastModifiedBy>Mukesh Dhungana</cp:lastModifiedBy>
  <cp:revision>7</cp:revision>
  <dcterms:created xsi:type="dcterms:W3CDTF">2021-02-21T13:14:32Z</dcterms:created>
  <dcterms:modified xsi:type="dcterms:W3CDTF">2021-02-22T10:51:58Z</dcterms:modified>
</cp:coreProperties>
</file>