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7" r:id="rId8"/>
    <p:sldId id="268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26F0-8327-4BAF-A4AC-2EE8E79A498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FFB8-2E62-43DD-AD12-54BD49C7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would you use a stateless component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just need to present the props</a:t>
            </a:r>
          </a:p>
          <a:p>
            <a:r>
              <a:rPr lang="en-US" dirty="0"/>
              <a:t>When you don’t need a state, or any internal variables</a:t>
            </a:r>
          </a:p>
          <a:p>
            <a:r>
              <a:rPr lang="en-US" dirty="0"/>
              <a:t>When creating element does not need to be interactive</a:t>
            </a:r>
          </a:p>
          <a:p>
            <a:r>
              <a:rPr lang="en-US" dirty="0"/>
              <a:t>When you want reusable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you use a </a:t>
            </a:r>
            <a:r>
              <a:rPr lang="en-US" dirty="0" err="1"/>
              <a:t>stateful</a:t>
            </a:r>
            <a:r>
              <a:rPr lang="en-US" dirty="0"/>
              <a:t> component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element that accepts user input</a:t>
            </a:r>
          </a:p>
          <a:p>
            <a:r>
              <a:rPr lang="en-US" dirty="0"/>
              <a:t>..or element that is interactive on page</a:t>
            </a:r>
          </a:p>
          <a:p>
            <a:r>
              <a:rPr lang="en-US" dirty="0"/>
              <a:t>When dependent on state for rendering, such as, fetching data before rendering</a:t>
            </a:r>
          </a:p>
          <a:p>
            <a:r>
              <a:rPr lang="en-US" dirty="0"/>
              <a:t>When dependent on any data that cannot be passed down as props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6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Statefull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//a React component declaration</a:t>
            </a:r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ExampleComponent</a:t>
            </a:r>
            <a:r>
              <a:rPr lang="en-US" dirty="0" smtClean="0"/>
              <a:t>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  constructor(props){</a:t>
            </a:r>
          </a:p>
          <a:p>
            <a:pPr marL="457200" lvl="1" indent="0">
              <a:buNone/>
            </a:pPr>
            <a:r>
              <a:rPr lang="en-US" dirty="0" smtClean="0"/>
              <a:t>    super(props);</a:t>
            </a:r>
          </a:p>
          <a:p>
            <a:pPr marL="457200" lvl="1" indent="0">
              <a:buNone/>
            </a:pPr>
            <a:r>
              <a:rPr lang="en-US" dirty="0" smtClean="0"/>
              <a:t>    // the local state of the component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this.state</a:t>
            </a:r>
            <a:r>
              <a:rPr lang="en-US" dirty="0" smtClean="0"/>
              <a:t> = {</a:t>
            </a:r>
          </a:p>
          <a:p>
            <a:pPr marL="457200" lvl="1" indent="0">
              <a:buNone/>
            </a:pPr>
            <a:r>
              <a:rPr lang="en-US" dirty="0" smtClean="0"/>
              <a:t>      //components properties  </a:t>
            </a:r>
          </a:p>
          <a:p>
            <a:pPr marL="457200" lvl="1" indent="0">
              <a:buNone/>
            </a:pPr>
            <a:r>
              <a:rPr lang="en-US" dirty="0" smtClean="0"/>
              <a:t>      location: 'local state',</a:t>
            </a:r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pPr marL="457200" lvl="1" indent="0">
              <a:buNone/>
            </a:pPr>
            <a:r>
              <a:rPr lang="en-US" dirty="0" smtClean="0"/>
              <a:t>  }</a:t>
            </a:r>
          </a:p>
          <a:p>
            <a:pPr marL="457200" lvl="1" indent="0">
              <a:buNone/>
            </a:pPr>
            <a:r>
              <a:rPr lang="en-US" dirty="0" smtClean="0"/>
              <a:t>  // render properties from the state</a:t>
            </a:r>
          </a:p>
          <a:p>
            <a:pPr marL="457200" lvl="1" indent="0">
              <a:buNone/>
            </a:pPr>
            <a:r>
              <a:rPr lang="en-US" dirty="0" smtClean="0"/>
              <a:t>  render(){</a:t>
            </a:r>
          </a:p>
          <a:p>
            <a:pPr marL="457200" lvl="1" indent="0">
              <a:buNone/>
            </a:pPr>
            <a:r>
              <a:rPr lang="en-US" dirty="0" smtClean="0"/>
              <a:t>    return </a:t>
            </a:r>
          </a:p>
          <a:p>
            <a:pPr marL="457200" lvl="1" indent="0">
              <a:buNone/>
            </a:pPr>
            <a:r>
              <a:rPr lang="en-US" dirty="0" smtClean="0"/>
              <a:t>      &lt;div&gt;This content is from the {</a:t>
            </a:r>
            <a:r>
              <a:rPr lang="en-US" dirty="0" err="1" smtClean="0"/>
              <a:t>this.state.location</a:t>
            </a:r>
            <a:r>
              <a:rPr lang="en-US" dirty="0" smtClean="0"/>
              <a:t>}!&lt;/div&gt;</a:t>
            </a:r>
          </a:p>
          <a:p>
            <a:pPr marL="457200" lvl="1" indent="0">
              <a:buNone/>
            </a:pPr>
            <a:r>
              <a:rPr lang="en-US" dirty="0" smtClean="0"/>
              <a:t>  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//a React stateless functional component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ExampleComponent</a:t>
            </a:r>
            <a:r>
              <a:rPr lang="en-US" dirty="0" smtClean="0"/>
              <a:t> = (props) =&gt;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alertLocation</a:t>
            </a:r>
            <a:r>
              <a:rPr lang="en-US" dirty="0" smtClean="0"/>
              <a:t> = (event) =&gt; {</a:t>
            </a:r>
          </a:p>
          <a:p>
            <a:pPr marL="0" indent="0">
              <a:buNone/>
            </a:pPr>
            <a:r>
              <a:rPr lang="en-US" dirty="0" smtClean="0"/>
              <a:t>    alert(`This content is from ${location}`);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// when the component is instantiated send the div to the html document</a:t>
            </a:r>
          </a:p>
          <a:p>
            <a:pPr marL="0" indent="0">
              <a:buNone/>
            </a:pPr>
            <a:r>
              <a:rPr lang="en-US" dirty="0" smtClean="0"/>
              <a:t>  return(</a:t>
            </a:r>
          </a:p>
          <a:p>
            <a:pPr marL="0" indent="0">
              <a:buNone/>
            </a:pPr>
            <a:r>
              <a:rPr lang="en-US" dirty="0" smtClean="0"/>
              <a:t>    &lt;div&gt;&lt;a </a:t>
            </a:r>
            <a:r>
              <a:rPr lang="en-US" dirty="0" err="1" smtClean="0"/>
              <a:t>href</a:t>
            </a:r>
            <a:r>
              <a:rPr lang="en-US" dirty="0" smtClean="0"/>
              <a:t>="#" </a:t>
            </a:r>
            <a:r>
              <a:rPr lang="en-US" dirty="0" err="1" smtClean="0"/>
              <a:t>onClick</a:t>
            </a:r>
            <a:r>
              <a:rPr lang="en-US" dirty="0" smtClean="0"/>
              <a:t>={</a:t>
            </a:r>
            <a:r>
              <a:rPr lang="en-US" dirty="0" err="1" smtClean="0"/>
              <a:t>alertLocation</a:t>
            </a:r>
            <a:r>
              <a:rPr lang="en-US" dirty="0" smtClean="0"/>
              <a:t>}&gt;Location?&lt;/a&gt;&lt;/div&gt;;</a:t>
            </a:r>
          </a:p>
          <a:p>
            <a:pPr marL="0" indent="0">
              <a:buNone/>
            </a:pPr>
            <a:r>
              <a:rPr lang="en-US" dirty="0" smtClean="0"/>
              <a:t>  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2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are the building blocks of any React app and a typical React app will have many of these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component is a JavaScript class or function that optionally accepts inputs i.e. properties(props) and returns a React element that describes how a section of the UI (User Interface) should appear.</a:t>
            </a:r>
          </a:p>
        </p:txBody>
      </p:sp>
    </p:spTree>
    <p:extLst>
      <p:ext uri="{BB962C8B-B14F-4D97-AF65-F5344CB8AC3E}">
        <p14:creationId xmlns:p14="http://schemas.microsoft.com/office/powerpoint/2010/main" val="8690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err="1" smtClean="0"/>
              <a:t>Daigram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46" y="1690688"/>
            <a:ext cx="6352308" cy="4765530"/>
          </a:xfrm>
        </p:spPr>
      </p:pic>
    </p:spTree>
    <p:extLst>
      <p:ext uri="{BB962C8B-B14F-4D97-AF65-F5344CB8AC3E}">
        <p14:creationId xmlns:p14="http://schemas.microsoft.com/office/powerpoint/2010/main" val="32583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Components</a:t>
            </a:r>
          </a:p>
          <a:p>
            <a:r>
              <a:rPr lang="en-US" dirty="0"/>
              <a:t>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149563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components are simply </a:t>
            </a:r>
            <a:r>
              <a:rPr lang="en-US" dirty="0" err="1"/>
              <a:t>javascript</a:t>
            </a:r>
            <a:r>
              <a:rPr lang="en-US" dirty="0"/>
              <a:t> functions. We can create a functional component in React by writing a </a:t>
            </a:r>
            <a:r>
              <a:rPr lang="en-US" dirty="0" err="1"/>
              <a:t>javascript</a:t>
            </a:r>
            <a:r>
              <a:rPr lang="en-US" dirty="0"/>
              <a:t> function. These functions may or may not receive data as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 smtClean="0"/>
              <a:t>const Democomponent=()=&gt;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    return &lt;h1&gt;Welcome Message!&lt;/h1&gt;;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class components are a little more complex than the functional components. </a:t>
            </a:r>
            <a:r>
              <a:rPr lang="en-US" dirty="0" smtClean="0"/>
              <a:t>We </a:t>
            </a:r>
            <a:r>
              <a:rPr lang="en-US" dirty="0"/>
              <a:t>can pass data from one class component to other class components. We can use JavaScript ES6 classes to create class-based components in React.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Democomponent</a:t>
            </a:r>
            <a:r>
              <a:rPr lang="en-US" dirty="0" smtClean="0"/>
              <a:t> extends </a:t>
            </a:r>
            <a:r>
              <a:rPr lang="en-US" dirty="0" err="1" smtClean="0"/>
              <a:t>React.Component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render(){</a:t>
            </a:r>
          </a:p>
          <a:p>
            <a:pPr marL="0" indent="0">
              <a:buNone/>
            </a:pPr>
            <a:r>
              <a:rPr lang="en-US" dirty="0" smtClean="0"/>
              <a:t>          return &lt;h1&gt;Welcome Message!&lt;/h1&gt;;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9023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83982" cy="4954857"/>
          </a:xfrm>
        </p:spPr>
      </p:pic>
    </p:spTree>
    <p:extLst>
      <p:ext uri="{BB962C8B-B14F-4D97-AF65-F5344CB8AC3E}">
        <p14:creationId xmlns:p14="http://schemas.microsoft.com/office/powerpoint/2010/main" val="63645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2" y="1563964"/>
            <a:ext cx="9137073" cy="4777464"/>
          </a:xfrm>
        </p:spPr>
      </p:pic>
    </p:spTree>
    <p:extLst>
      <p:ext uri="{BB962C8B-B14F-4D97-AF65-F5344CB8AC3E}">
        <p14:creationId xmlns:p14="http://schemas.microsoft.com/office/powerpoint/2010/main" val="424202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and stateless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state</a:t>
            </a:r>
            <a:r>
              <a:rPr lang="en-US" b="1" i="1" dirty="0"/>
              <a:t>less </a:t>
            </a:r>
            <a:r>
              <a:rPr lang="en-US" dirty="0"/>
              <a:t>component</a:t>
            </a:r>
            <a:r>
              <a:rPr lang="en-US" b="1" i="1" dirty="0"/>
              <a:t> </a:t>
            </a:r>
            <a:r>
              <a:rPr lang="en-US" dirty="0"/>
              <a:t>is usually associated with how a concept is presented to the user. It is similar to a function in that, it takes an input (props) and returns the output (react element</a:t>
            </a:r>
            <a:r>
              <a:rPr lang="en-US" dirty="0" smtClean="0"/>
              <a:t>).</a:t>
            </a:r>
          </a:p>
          <a:p>
            <a:r>
              <a:rPr lang="en-US" dirty="0"/>
              <a:t>A </a:t>
            </a:r>
            <a:r>
              <a:rPr lang="en-US" dirty="0" err="1"/>
              <a:t>stateful</a:t>
            </a:r>
            <a:r>
              <a:rPr lang="en-US" dirty="0"/>
              <a:t> component is dependent on it’s state object and can change it’s own state. The component re-renders based on changes to it’s state, and may pass down properties of it’s state to child components as properties on a props object.</a:t>
            </a:r>
          </a:p>
        </p:txBody>
      </p:sp>
    </p:spTree>
    <p:extLst>
      <p:ext uri="{BB962C8B-B14F-4D97-AF65-F5344CB8AC3E}">
        <p14:creationId xmlns:p14="http://schemas.microsoft.com/office/powerpoint/2010/main" val="11693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Components</vt:lpstr>
      <vt:lpstr>Components</vt:lpstr>
      <vt:lpstr>Component Daigram</vt:lpstr>
      <vt:lpstr>Types of components</vt:lpstr>
      <vt:lpstr>Functional Components</vt:lpstr>
      <vt:lpstr>Class Components</vt:lpstr>
      <vt:lpstr>Functional Component</vt:lpstr>
      <vt:lpstr>Class component</vt:lpstr>
      <vt:lpstr>Stateful and stateless component </vt:lpstr>
      <vt:lpstr>When would you use a stateless component?</vt:lpstr>
      <vt:lpstr>When would you use a stateful component?</vt:lpstr>
      <vt:lpstr>Statefull component</vt:lpstr>
      <vt:lpstr>Stateless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Mukesh Dhungana</dc:creator>
  <cp:lastModifiedBy>Mukesh Dhungana</cp:lastModifiedBy>
  <cp:revision>12</cp:revision>
  <dcterms:created xsi:type="dcterms:W3CDTF">2021-02-22T15:54:35Z</dcterms:created>
  <dcterms:modified xsi:type="dcterms:W3CDTF">2021-03-01T12:32:28Z</dcterms:modified>
</cp:coreProperties>
</file>