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66" r:id="rId5"/>
    <p:sldId id="267" r:id="rId6"/>
    <p:sldId id="268" r:id="rId7"/>
    <p:sldId id="269" r:id="rId8"/>
    <p:sldId id="270" r:id="rId9"/>
    <p:sldId id="271" r:id="rId10"/>
    <p:sldId id="272" r:id="rId11"/>
    <p:sldId id="273" r:id="rId12"/>
    <p:sldId id="259" r:id="rId13"/>
    <p:sldId id="260" r:id="rId14"/>
    <p:sldId id="261" r:id="rId15"/>
    <p:sldId id="262" r:id="rId16"/>
    <p:sldId id="263"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10E7FC7-D830-4E5C-9A1F-50C770F9B06F}" type="datetimeFigureOut">
              <a:rPr lang="en-US" smtClean="0"/>
              <a:t>3/28/2021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D26970-F8E1-4892-AD44-25CB8DA3425A}" type="slidenum">
              <a:rPr lang="en-US" smtClean="0"/>
              <a:t>‹#›</a:t>
            </a:fld>
            <a:endParaRPr lang="en-US"/>
          </a:p>
        </p:txBody>
      </p:sp>
    </p:spTree>
    <p:extLst>
      <p:ext uri="{BB962C8B-B14F-4D97-AF65-F5344CB8AC3E}">
        <p14:creationId xmlns:p14="http://schemas.microsoft.com/office/powerpoint/2010/main" val="4201847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0E7FC7-D830-4E5C-9A1F-50C770F9B06F}" type="datetimeFigureOut">
              <a:rPr lang="en-US" smtClean="0"/>
              <a:t>3/28/2021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D26970-F8E1-4892-AD44-25CB8DA3425A}" type="slidenum">
              <a:rPr lang="en-US" smtClean="0"/>
              <a:t>‹#›</a:t>
            </a:fld>
            <a:endParaRPr lang="en-US"/>
          </a:p>
        </p:txBody>
      </p:sp>
    </p:spTree>
    <p:extLst>
      <p:ext uri="{BB962C8B-B14F-4D97-AF65-F5344CB8AC3E}">
        <p14:creationId xmlns:p14="http://schemas.microsoft.com/office/powerpoint/2010/main" val="3829289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0E7FC7-D830-4E5C-9A1F-50C770F9B06F}" type="datetimeFigureOut">
              <a:rPr lang="en-US" smtClean="0"/>
              <a:t>3/28/2021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D26970-F8E1-4892-AD44-25CB8DA3425A}" type="slidenum">
              <a:rPr lang="en-US" smtClean="0"/>
              <a:t>‹#›</a:t>
            </a:fld>
            <a:endParaRPr lang="en-US"/>
          </a:p>
        </p:txBody>
      </p:sp>
    </p:spTree>
    <p:extLst>
      <p:ext uri="{BB962C8B-B14F-4D97-AF65-F5344CB8AC3E}">
        <p14:creationId xmlns:p14="http://schemas.microsoft.com/office/powerpoint/2010/main" val="965234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0E7FC7-D830-4E5C-9A1F-50C770F9B06F}" type="datetimeFigureOut">
              <a:rPr lang="en-US" smtClean="0"/>
              <a:t>3/28/2021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D26970-F8E1-4892-AD44-25CB8DA3425A}" type="slidenum">
              <a:rPr lang="en-US" smtClean="0"/>
              <a:t>‹#›</a:t>
            </a:fld>
            <a:endParaRPr lang="en-US"/>
          </a:p>
        </p:txBody>
      </p:sp>
    </p:spTree>
    <p:extLst>
      <p:ext uri="{BB962C8B-B14F-4D97-AF65-F5344CB8AC3E}">
        <p14:creationId xmlns:p14="http://schemas.microsoft.com/office/powerpoint/2010/main" val="1025396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10E7FC7-D830-4E5C-9A1F-50C770F9B06F}" type="datetimeFigureOut">
              <a:rPr lang="en-US" smtClean="0"/>
              <a:t>3/28/2021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D26970-F8E1-4892-AD44-25CB8DA3425A}" type="slidenum">
              <a:rPr lang="en-US" smtClean="0"/>
              <a:t>‹#›</a:t>
            </a:fld>
            <a:endParaRPr lang="en-US"/>
          </a:p>
        </p:txBody>
      </p:sp>
    </p:spTree>
    <p:extLst>
      <p:ext uri="{BB962C8B-B14F-4D97-AF65-F5344CB8AC3E}">
        <p14:creationId xmlns:p14="http://schemas.microsoft.com/office/powerpoint/2010/main" val="2615384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10E7FC7-D830-4E5C-9A1F-50C770F9B06F}" type="datetimeFigureOut">
              <a:rPr lang="en-US" smtClean="0"/>
              <a:t>3/28/2021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D26970-F8E1-4892-AD44-25CB8DA3425A}" type="slidenum">
              <a:rPr lang="en-US" smtClean="0"/>
              <a:t>‹#›</a:t>
            </a:fld>
            <a:endParaRPr lang="en-US"/>
          </a:p>
        </p:txBody>
      </p:sp>
    </p:spTree>
    <p:extLst>
      <p:ext uri="{BB962C8B-B14F-4D97-AF65-F5344CB8AC3E}">
        <p14:creationId xmlns:p14="http://schemas.microsoft.com/office/powerpoint/2010/main" val="1229224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10E7FC7-D830-4E5C-9A1F-50C770F9B06F}" type="datetimeFigureOut">
              <a:rPr lang="en-US" smtClean="0"/>
              <a:t>3/28/2021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D26970-F8E1-4892-AD44-25CB8DA3425A}" type="slidenum">
              <a:rPr lang="en-US" smtClean="0"/>
              <a:t>‹#›</a:t>
            </a:fld>
            <a:endParaRPr lang="en-US"/>
          </a:p>
        </p:txBody>
      </p:sp>
    </p:spTree>
    <p:extLst>
      <p:ext uri="{BB962C8B-B14F-4D97-AF65-F5344CB8AC3E}">
        <p14:creationId xmlns:p14="http://schemas.microsoft.com/office/powerpoint/2010/main" val="1627938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10E7FC7-D830-4E5C-9A1F-50C770F9B06F}" type="datetimeFigureOut">
              <a:rPr lang="en-US" smtClean="0"/>
              <a:t>3/28/2021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D26970-F8E1-4892-AD44-25CB8DA3425A}" type="slidenum">
              <a:rPr lang="en-US" smtClean="0"/>
              <a:t>‹#›</a:t>
            </a:fld>
            <a:endParaRPr lang="en-US"/>
          </a:p>
        </p:txBody>
      </p:sp>
    </p:spTree>
    <p:extLst>
      <p:ext uri="{BB962C8B-B14F-4D97-AF65-F5344CB8AC3E}">
        <p14:creationId xmlns:p14="http://schemas.microsoft.com/office/powerpoint/2010/main" val="4184005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0E7FC7-D830-4E5C-9A1F-50C770F9B06F}" type="datetimeFigureOut">
              <a:rPr lang="en-US" smtClean="0"/>
              <a:t>3/28/2021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D26970-F8E1-4892-AD44-25CB8DA3425A}" type="slidenum">
              <a:rPr lang="en-US" smtClean="0"/>
              <a:t>‹#›</a:t>
            </a:fld>
            <a:endParaRPr lang="en-US"/>
          </a:p>
        </p:txBody>
      </p:sp>
    </p:spTree>
    <p:extLst>
      <p:ext uri="{BB962C8B-B14F-4D97-AF65-F5344CB8AC3E}">
        <p14:creationId xmlns:p14="http://schemas.microsoft.com/office/powerpoint/2010/main" val="3371908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10E7FC7-D830-4E5C-9A1F-50C770F9B06F}" type="datetimeFigureOut">
              <a:rPr lang="en-US" smtClean="0"/>
              <a:t>3/28/2021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D26970-F8E1-4892-AD44-25CB8DA3425A}" type="slidenum">
              <a:rPr lang="en-US" smtClean="0"/>
              <a:t>‹#›</a:t>
            </a:fld>
            <a:endParaRPr lang="en-US"/>
          </a:p>
        </p:txBody>
      </p:sp>
    </p:spTree>
    <p:extLst>
      <p:ext uri="{BB962C8B-B14F-4D97-AF65-F5344CB8AC3E}">
        <p14:creationId xmlns:p14="http://schemas.microsoft.com/office/powerpoint/2010/main" val="2244172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10E7FC7-D830-4E5C-9A1F-50C770F9B06F}" type="datetimeFigureOut">
              <a:rPr lang="en-US" smtClean="0"/>
              <a:t>3/28/2021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D26970-F8E1-4892-AD44-25CB8DA3425A}" type="slidenum">
              <a:rPr lang="en-US" smtClean="0"/>
              <a:t>‹#›</a:t>
            </a:fld>
            <a:endParaRPr lang="en-US"/>
          </a:p>
        </p:txBody>
      </p:sp>
    </p:spTree>
    <p:extLst>
      <p:ext uri="{BB962C8B-B14F-4D97-AF65-F5344CB8AC3E}">
        <p14:creationId xmlns:p14="http://schemas.microsoft.com/office/powerpoint/2010/main" val="2350185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0E7FC7-D830-4E5C-9A1F-50C770F9B06F}" type="datetimeFigureOut">
              <a:rPr lang="en-US" smtClean="0"/>
              <a:t>3/28/2021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D26970-F8E1-4892-AD44-25CB8DA3425A}" type="slidenum">
              <a:rPr lang="en-US" smtClean="0"/>
              <a:t>‹#›</a:t>
            </a:fld>
            <a:endParaRPr lang="en-US"/>
          </a:p>
        </p:txBody>
      </p:sp>
    </p:spTree>
    <p:extLst>
      <p:ext uri="{BB962C8B-B14F-4D97-AF65-F5344CB8AC3E}">
        <p14:creationId xmlns:p14="http://schemas.microsoft.com/office/powerpoint/2010/main" val="4294877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Redux</a:t>
            </a:r>
            <a:r>
              <a:rPr lang="en-US" dirty="0" smtClean="0"/>
              <a:t> Toolkit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64784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createAction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a:t>A helper function for defining a </a:t>
            </a:r>
            <a:r>
              <a:rPr lang="en-US" dirty="0" err="1"/>
              <a:t>Redux</a:t>
            </a:r>
            <a:r>
              <a:rPr lang="en-US" dirty="0"/>
              <a:t> action type and creator</a:t>
            </a:r>
            <a:r>
              <a:rPr lang="en-US" dirty="0" smtClean="0"/>
              <a:t>.</a:t>
            </a:r>
          </a:p>
          <a:p>
            <a:pPr marL="0" indent="0">
              <a:buNone/>
            </a:pPr>
            <a:r>
              <a:rPr lang="en-US" dirty="0"/>
              <a:t> </a:t>
            </a:r>
            <a:r>
              <a:rPr lang="en-US" dirty="0" smtClean="0"/>
              <a:t>       </a:t>
            </a:r>
            <a:r>
              <a:rPr lang="en-US" dirty="0"/>
              <a:t>function </a:t>
            </a:r>
            <a:r>
              <a:rPr lang="en-US" dirty="0" err="1"/>
              <a:t>createAction</a:t>
            </a:r>
            <a:r>
              <a:rPr lang="en-US" dirty="0"/>
              <a:t>(type, </a:t>
            </a:r>
            <a:r>
              <a:rPr lang="en-US" dirty="0" err="1"/>
              <a:t>prepareAction</a:t>
            </a:r>
            <a:r>
              <a:rPr lang="en-US" dirty="0" smtClean="0"/>
              <a:t>?)</a:t>
            </a:r>
          </a:p>
          <a:p>
            <a:pPr marL="0" indent="0">
              <a:buNone/>
            </a:pPr>
            <a:endParaRPr lang="en-US" dirty="0" smtClean="0"/>
          </a:p>
          <a:p>
            <a:pPr marL="0" indent="0">
              <a:buNone/>
            </a:pPr>
            <a:r>
              <a:rPr lang="en-US" dirty="0"/>
              <a:t>    </a:t>
            </a:r>
            <a:r>
              <a:rPr lang="en-US" dirty="0" smtClean="0"/>
              <a:t>    import </a:t>
            </a:r>
            <a:r>
              <a:rPr lang="en-US" dirty="0"/>
              <a:t>{ </a:t>
            </a:r>
            <a:r>
              <a:rPr lang="en-US" dirty="0" err="1"/>
              <a:t>createAction</a:t>
            </a:r>
            <a:r>
              <a:rPr lang="en-US" dirty="0"/>
              <a:t>, </a:t>
            </a:r>
            <a:r>
              <a:rPr lang="en-US" dirty="0" err="1"/>
              <a:t>nanoid</a:t>
            </a:r>
            <a:r>
              <a:rPr lang="en-US" dirty="0"/>
              <a:t> } from '@</a:t>
            </a:r>
            <a:r>
              <a:rPr lang="en-US" dirty="0" err="1"/>
              <a:t>reduxjs</a:t>
            </a:r>
            <a:r>
              <a:rPr lang="en-US" dirty="0"/>
              <a:t>/toolkit'</a:t>
            </a:r>
          </a:p>
          <a:p>
            <a:pPr marL="0" indent="0">
              <a:buNone/>
            </a:pPr>
            <a:endParaRPr lang="en-US" dirty="0"/>
          </a:p>
          <a:p>
            <a:pPr marL="457200" lvl="1" indent="0">
              <a:buNone/>
            </a:pPr>
            <a:r>
              <a:rPr lang="en-US" dirty="0" err="1"/>
              <a:t>const</a:t>
            </a:r>
            <a:r>
              <a:rPr lang="en-US" dirty="0"/>
              <a:t> </a:t>
            </a:r>
            <a:r>
              <a:rPr lang="en-US" dirty="0" err="1"/>
              <a:t>addTodo</a:t>
            </a:r>
            <a:r>
              <a:rPr lang="en-US" dirty="0"/>
              <a:t> = </a:t>
            </a:r>
            <a:r>
              <a:rPr lang="en-US" dirty="0" err="1"/>
              <a:t>createAction</a:t>
            </a:r>
            <a:r>
              <a:rPr lang="en-US" dirty="0"/>
              <a:t>('</a:t>
            </a:r>
            <a:r>
              <a:rPr lang="en-US" dirty="0" err="1"/>
              <a:t>todos</a:t>
            </a:r>
            <a:r>
              <a:rPr lang="en-US" dirty="0"/>
              <a:t>/add', function prepare(text) {</a:t>
            </a:r>
          </a:p>
          <a:p>
            <a:pPr marL="457200" lvl="1" indent="0">
              <a:buNone/>
            </a:pPr>
            <a:r>
              <a:rPr lang="en-US" dirty="0"/>
              <a:t>  return {</a:t>
            </a:r>
          </a:p>
          <a:p>
            <a:pPr marL="457200" lvl="1" indent="0">
              <a:buNone/>
            </a:pPr>
            <a:r>
              <a:rPr lang="en-US" dirty="0"/>
              <a:t>    payload: {</a:t>
            </a:r>
          </a:p>
          <a:p>
            <a:pPr marL="457200" lvl="1" indent="0">
              <a:buNone/>
            </a:pPr>
            <a:r>
              <a:rPr lang="en-US" dirty="0"/>
              <a:t>      text,</a:t>
            </a:r>
          </a:p>
          <a:p>
            <a:pPr marL="457200" lvl="1" indent="0">
              <a:buNone/>
            </a:pPr>
            <a:r>
              <a:rPr lang="en-US" dirty="0"/>
              <a:t>      id: </a:t>
            </a:r>
            <a:r>
              <a:rPr lang="en-US" dirty="0" err="1"/>
              <a:t>nanoid</a:t>
            </a:r>
            <a:r>
              <a:rPr lang="en-US" dirty="0"/>
              <a:t>(),</a:t>
            </a:r>
          </a:p>
          <a:p>
            <a:pPr marL="457200" lvl="1" indent="0">
              <a:buNone/>
            </a:pPr>
            <a:r>
              <a:rPr lang="en-US" dirty="0"/>
              <a:t>      </a:t>
            </a:r>
            <a:r>
              <a:rPr lang="en-US" dirty="0" err="1"/>
              <a:t>createdAt</a:t>
            </a:r>
            <a:r>
              <a:rPr lang="en-US" dirty="0"/>
              <a:t>: new Date().</a:t>
            </a:r>
            <a:r>
              <a:rPr lang="en-US" dirty="0" err="1"/>
              <a:t>toISOString</a:t>
            </a:r>
            <a:r>
              <a:rPr lang="en-US" dirty="0"/>
              <a:t>(),</a:t>
            </a:r>
          </a:p>
          <a:p>
            <a:pPr marL="457200" lvl="1" indent="0">
              <a:buNone/>
            </a:pPr>
            <a:r>
              <a:rPr lang="en-US" dirty="0"/>
              <a:t>    },</a:t>
            </a:r>
          </a:p>
          <a:p>
            <a:pPr marL="457200" lvl="1" indent="0">
              <a:buNone/>
            </a:pPr>
            <a:r>
              <a:rPr lang="en-US" dirty="0"/>
              <a:t>  }</a:t>
            </a:r>
          </a:p>
          <a:p>
            <a:pPr marL="457200" lvl="1" indent="0">
              <a:buNone/>
            </a:pPr>
            <a:r>
              <a:rPr lang="en-US" dirty="0"/>
              <a:t>})</a:t>
            </a:r>
          </a:p>
          <a:p>
            <a:pPr marL="0" indent="0">
              <a:buNone/>
            </a:pPr>
            <a:endParaRPr lang="en-US" dirty="0"/>
          </a:p>
        </p:txBody>
      </p:sp>
    </p:spTree>
    <p:extLst>
      <p:ext uri="{BB962C8B-B14F-4D97-AF65-F5344CB8AC3E}">
        <p14:creationId xmlns:p14="http://schemas.microsoft.com/office/powerpoint/2010/main" val="584339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createReducer</a:t>
            </a:r>
            <a:endParaRPr lang="en-US" dirty="0"/>
          </a:p>
        </p:txBody>
      </p:sp>
      <p:sp>
        <p:nvSpPr>
          <p:cNvPr id="3" name="Content Placeholder 2"/>
          <p:cNvSpPr>
            <a:spLocks noGrp="1"/>
          </p:cNvSpPr>
          <p:nvPr>
            <p:ph idx="1"/>
          </p:nvPr>
        </p:nvSpPr>
        <p:spPr/>
        <p:txBody>
          <a:bodyPr>
            <a:normAutofit lnSpcReduction="10000"/>
          </a:bodyPr>
          <a:lstStyle/>
          <a:p>
            <a:r>
              <a:rPr lang="en-US" dirty="0"/>
              <a:t>A utility that simplifies creating </a:t>
            </a:r>
            <a:r>
              <a:rPr lang="en-US" dirty="0" err="1"/>
              <a:t>Redux</a:t>
            </a:r>
            <a:r>
              <a:rPr lang="en-US" dirty="0"/>
              <a:t> reducer functions. It uses </a:t>
            </a:r>
            <a:r>
              <a:rPr lang="en-US" dirty="0" err="1"/>
              <a:t>Immer</a:t>
            </a:r>
            <a:r>
              <a:rPr lang="en-US" dirty="0"/>
              <a:t> internally to drastically simplify immutable update logic by writing "mutative" code in your reducers, and supports directly mapping specific action types to case reducer functions that will update the state when that action is dispatched</a:t>
            </a:r>
            <a:r>
              <a:rPr lang="en-US" dirty="0" smtClean="0"/>
              <a:t>.</a:t>
            </a:r>
          </a:p>
          <a:p>
            <a:pPr marL="457200" lvl="1" indent="0">
              <a:buNone/>
            </a:pPr>
            <a:r>
              <a:rPr lang="en-US" dirty="0"/>
              <a:t>   export </a:t>
            </a:r>
            <a:r>
              <a:rPr lang="en-US" dirty="0" err="1"/>
              <a:t>const</a:t>
            </a:r>
            <a:r>
              <a:rPr lang="en-US" dirty="0"/>
              <a:t> reducer = </a:t>
            </a:r>
            <a:r>
              <a:rPr lang="en-US" dirty="0" err="1"/>
              <a:t>createReducer</a:t>
            </a:r>
            <a:r>
              <a:rPr lang="en-US" dirty="0"/>
              <a:t>(</a:t>
            </a:r>
            <a:r>
              <a:rPr lang="en-US" dirty="0" err="1"/>
              <a:t>initialState</a:t>
            </a:r>
            <a:r>
              <a:rPr lang="en-US" dirty="0"/>
              <a:t>, {</a:t>
            </a:r>
          </a:p>
          <a:p>
            <a:pPr marL="914400" lvl="2" indent="0">
              <a:buNone/>
            </a:pPr>
            <a:r>
              <a:rPr lang="en-US" dirty="0"/>
              <a:t>  [increment]: (state, action) =&gt; {</a:t>
            </a:r>
            <a:r>
              <a:rPr lang="en-US" dirty="0" err="1"/>
              <a:t>state.count</a:t>
            </a:r>
            <a:r>
              <a:rPr lang="en-US" dirty="0"/>
              <a:t>++},</a:t>
            </a:r>
          </a:p>
          <a:p>
            <a:pPr marL="914400" lvl="2" indent="0">
              <a:buNone/>
            </a:pPr>
            <a:r>
              <a:rPr lang="en-US" dirty="0"/>
              <a:t>  </a:t>
            </a:r>
            <a:r>
              <a:rPr lang="en-US" dirty="0" smtClean="0"/>
              <a:t>decrement: </a:t>
            </a:r>
            <a:r>
              <a:rPr lang="en-US" dirty="0"/>
              <a:t>(state, action) =&gt; </a:t>
            </a:r>
            <a:r>
              <a:rPr lang="en-US" dirty="0" err="1"/>
              <a:t>state.count</a:t>
            </a:r>
            <a:r>
              <a:rPr lang="en-US" dirty="0"/>
              <a:t>--,</a:t>
            </a:r>
          </a:p>
          <a:p>
            <a:pPr marL="914400" lvl="2" indent="0">
              <a:buNone/>
            </a:pPr>
            <a:r>
              <a:rPr lang="en-US" dirty="0"/>
              <a:t>  INCREMENT_BY: (state, action) =&gt; {</a:t>
            </a:r>
          </a:p>
          <a:p>
            <a:pPr marL="914400" lvl="2" indent="0">
              <a:buNone/>
            </a:pPr>
            <a:r>
              <a:rPr lang="en-US" dirty="0" smtClean="0"/>
              <a:t>    </a:t>
            </a:r>
            <a:r>
              <a:rPr lang="en-US" dirty="0" err="1"/>
              <a:t>state.count</a:t>
            </a:r>
            <a:r>
              <a:rPr lang="en-US" dirty="0"/>
              <a:t> = </a:t>
            </a:r>
            <a:r>
              <a:rPr lang="en-US" dirty="0" err="1"/>
              <a:t>state.count</a:t>
            </a:r>
            <a:r>
              <a:rPr lang="en-US" dirty="0"/>
              <a:t> </a:t>
            </a:r>
            <a:r>
              <a:rPr lang="en-US" dirty="0" smtClean="0"/>
              <a:t>+ </a:t>
            </a:r>
            <a:r>
              <a:rPr lang="en-US" dirty="0" err="1" smtClean="0"/>
              <a:t>action.payload</a:t>
            </a:r>
            <a:r>
              <a:rPr lang="en-US" dirty="0" smtClean="0"/>
              <a:t>;</a:t>
            </a:r>
            <a:endParaRPr lang="en-US" dirty="0"/>
          </a:p>
          <a:p>
            <a:pPr marL="914400" lvl="2" indent="0">
              <a:buNone/>
            </a:pPr>
            <a:r>
              <a:rPr lang="en-US" dirty="0"/>
              <a:t>  },</a:t>
            </a:r>
          </a:p>
          <a:p>
            <a:pPr marL="457200" lvl="1" indent="0">
              <a:buNone/>
            </a:pPr>
            <a:r>
              <a:rPr lang="en-US" dirty="0" smtClean="0"/>
              <a:t>});</a:t>
            </a:r>
            <a:endParaRPr lang="en-US" dirty="0"/>
          </a:p>
        </p:txBody>
      </p:sp>
    </p:spTree>
    <p:extLst>
      <p:ext uri="{BB962C8B-B14F-4D97-AF65-F5344CB8AC3E}">
        <p14:creationId xmlns:p14="http://schemas.microsoft.com/office/powerpoint/2010/main" val="3691596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Slices</a:t>
            </a:r>
          </a:p>
        </p:txBody>
      </p:sp>
      <p:sp>
        <p:nvSpPr>
          <p:cNvPr id="3" name="Content Placeholder 2"/>
          <p:cNvSpPr>
            <a:spLocks noGrp="1"/>
          </p:cNvSpPr>
          <p:nvPr>
            <p:ph idx="1"/>
          </p:nvPr>
        </p:nvSpPr>
        <p:spPr/>
        <p:txBody>
          <a:bodyPr/>
          <a:lstStyle/>
          <a:p>
            <a:pPr marL="0" indent="0">
              <a:buNone/>
            </a:pPr>
            <a:r>
              <a:rPr lang="en-US" dirty="0" err="1"/>
              <a:t>Redux</a:t>
            </a:r>
            <a:r>
              <a:rPr lang="en-US" dirty="0"/>
              <a:t> Toolkit has a </a:t>
            </a:r>
            <a:r>
              <a:rPr lang="en-US" dirty="0" err="1"/>
              <a:t>createSlice</a:t>
            </a:r>
            <a:r>
              <a:rPr lang="en-US" dirty="0"/>
              <a:t> API that will help us simplify our </a:t>
            </a:r>
            <a:r>
              <a:rPr lang="en-US" dirty="0" err="1"/>
              <a:t>Redux</a:t>
            </a:r>
            <a:r>
              <a:rPr lang="en-US" dirty="0"/>
              <a:t> reducer logic and actions. </a:t>
            </a:r>
            <a:r>
              <a:rPr lang="en-US" dirty="0" err="1"/>
              <a:t>createSlice</a:t>
            </a:r>
            <a:r>
              <a:rPr lang="en-US" dirty="0"/>
              <a:t> does several important things for us:</a:t>
            </a:r>
          </a:p>
          <a:p>
            <a:pPr marL="0" indent="0">
              <a:buNone/>
            </a:pPr>
            <a:endParaRPr lang="en-US" dirty="0"/>
          </a:p>
          <a:p>
            <a:r>
              <a:rPr lang="en-US" dirty="0"/>
              <a:t>We can write the case reducers as functions inside of an object, instead of having to write a switch/case statement</a:t>
            </a:r>
          </a:p>
          <a:p>
            <a:r>
              <a:rPr lang="en-US" dirty="0"/>
              <a:t>The reducers will be able to write shorter immutable update logic</a:t>
            </a:r>
          </a:p>
          <a:p>
            <a:r>
              <a:rPr lang="en-US" dirty="0"/>
              <a:t>All the action creators will be generated automatically based on the reducer functions we've provided</a:t>
            </a:r>
          </a:p>
        </p:txBody>
      </p:sp>
    </p:spTree>
    <p:extLst>
      <p:ext uri="{BB962C8B-B14F-4D97-AF65-F5344CB8AC3E}">
        <p14:creationId xmlns:p14="http://schemas.microsoft.com/office/powerpoint/2010/main" val="2780637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createSlice</a:t>
            </a:r>
            <a:endParaRPr lang="en-US" dirty="0"/>
          </a:p>
        </p:txBody>
      </p:sp>
      <p:sp>
        <p:nvSpPr>
          <p:cNvPr id="3" name="Content Placeholder 2"/>
          <p:cNvSpPr>
            <a:spLocks noGrp="1"/>
          </p:cNvSpPr>
          <p:nvPr>
            <p:ph idx="1"/>
          </p:nvPr>
        </p:nvSpPr>
        <p:spPr/>
        <p:txBody>
          <a:bodyPr/>
          <a:lstStyle/>
          <a:p>
            <a:pPr marL="0" indent="0">
              <a:buNone/>
            </a:pPr>
            <a:r>
              <a:rPr lang="en-US" dirty="0" err="1"/>
              <a:t>createSlice</a:t>
            </a:r>
            <a:r>
              <a:rPr lang="en-US" dirty="0"/>
              <a:t> takes an object with three main options fields:</a:t>
            </a:r>
          </a:p>
          <a:p>
            <a:pPr marL="0" indent="0">
              <a:buNone/>
            </a:pPr>
            <a:endParaRPr lang="en-US" dirty="0"/>
          </a:p>
          <a:p>
            <a:r>
              <a:rPr lang="en-US" dirty="0"/>
              <a:t>name: a string that will be used as the prefix for generated action types</a:t>
            </a:r>
          </a:p>
          <a:p>
            <a:r>
              <a:rPr lang="en-US" dirty="0" err="1"/>
              <a:t>initialState</a:t>
            </a:r>
            <a:r>
              <a:rPr lang="en-US" dirty="0"/>
              <a:t>: the initial state of the reducer</a:t>
            </a:r>
          </a:p>
          <a:p>
            <a:r>
              <a:rPr lang="en-US" dirty="0"/>
              <a:t>reducers: an object where the keys are strings, and the values are "case reducer" functions that will handle specific actions</a:t>
            </a:r>
          </a:p>
        </p:txBody>
      </p:sp>
    </p:spTree>
    <p:extLst>
      <p:ext uri="{BB962C8B-B14F-4D97-AF65-F5344CB8AC3E}">
        <p14:creationId xmlns:p14="http://schemas.microsoft.com/office/powerpoint/2010/main" val="30255438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218" y="28143"/>
            <a:ext cx="10515600" cy="1325563"/>
          </a:xfrm>
        </p:spPr>
        <p:txBody>
          <a:bodyPr/>
          <a:lstStyle/>
          <a:p>
            <a:r>
              <a:rPr lang="en-US" dirty="0" smtClean="0"/>
              <a:t>Example of </a:t>
            </a:r>
            <a:r>
              <a:rPr lang="en-US" dirty="0" err="1" smtClean="0"/>
              <a:t>createSlice</a:t>
            </a:r>
            <a:endParaRPr lang="en-US" dirty="0"/>
          </a:p>
        </p:txBody>
      </p:sp>
      <p:sp>
        <p:nvSpPr>
          <p:cNvPr id="3" name="Content Placeholder 2"/>
          <p:cNvSpPr>
            <a:spLocks noGrp="1"/>
          </p:cNvSpPr>
          <p:nvPr>
            <p:ph idx="1"/>
          </p:nvPr>
        </p:nvSpPr>
        <p:spPr>
          <a:xfrm>
            <a:off x="834342" y="1353706"/>
            <a:ext cx="10422475" cy="5282621"/>
          </a:xfrm>
        </p:spPr>
        <p:txBody>
          <a:bodyPr>
            <a:normAutofit fontScale="25000" lnSpcReduction="20000"/>
          </a:bodyPr>
          <a:lstStyle/>
          <a:p>
            <a:pPr marL="0" indent="0">
              <a:buNone/>
            </a:pPr>
            <a:r>
              <a:rPr lang="en-US" dirty="0"/>
              <a:t>import { </a:t>
            </a:r>
            <a:r>
              <a:rPr lang="en-US" dirty="0" err="1"/>
              <a:t>createSlice</a:t>
            </a:r>
            <a:r>
              <a:rPr lang="en-US" dirty="0"/>
              <a:t> } from '@</a:t>
            </a:r>
            <a:r>
              <a:rPr lang="en-US" dirty="0" err="1"/>
              <a:t>reduxjs</a:t>
            </a:r>
            <a:r>
              <a:rPr lang="en-US" dirty="0"/>
              <a:t>/toolkit'</a:t>
            </a:r>
          </a:p>
          <a:p>
            <a:pPr marL="0" indent="0">
              <a:buNone/>
            </a:pPr>
            <a:r>
              <a:rPr lang="en-US" dirty="0" err="1" smtClean="0"/>
              <a:t>const</a:t>
            </a:r>
            <a:r>
              <a:rPr lang="en-US" dirty="0" smtClean="0"/>
              <a:t> </a:t>
            </a:r>
            <a:r>
              <a:rPr lang="en-US" dirty="0" err="1"/>
              <a:t>initialState</a:t>
            </a:r>
            <a:r>
              <a:rPr lang="en-US" dirty="0"/>
              <a:t> = []</a:t>
            </a:r>
          </a:p>
          <a:p>
            <a:pPr marL="0" indent="0">
              <a:buNone/>
            </a:pPr>
            <a:r>
              <a:rPr lang="en-US" dirty="0" err="1" smtClean="0"/>
              <a:t>const</a:t>
            </a:r>
            <a:r>
              <a:rPr lang="en-US" dirty="0" smtClean="0"/>
              <a:t> </a:t>
            </a:r>
            <a:r>
              <a:rPr lang="en-US" dirty="0" err="1"/>
              <a:t>todosSlice</a:t>
            </a:r>
            <a:r>
              <a:rPr lang="en-US" dirty="0"/>
              <a:t> = </a:t>
            </a:r>
            <a:r>
              <a:rPr lang="en-US" dirty="0" err="1"/>
              <a:t>createSlice</a:t>
            </a:r>
            <a:r>
              <a:rPr lang="en-US" dirty="0"/>
              <a:t>({</a:t>
            </a:r>
          </a:p>
          <a:p>
            <a:pPr marL="0" indent="0">
              <a:buNone/>
            </a:pPr>
            <a:r>
              <a:rPr lang="en-US" dirty="0"/>
              <a:t>  name: '</a:t>
            </a:r>
            <a:r>
              <a:rPr lang="en-US" dirty="0" err="1"/>
              <a:t>todos</a:t>
            </a:r>
            <a:r>
              <a:rPr lang="en-US" dirty="0"/>
              <a:t>',</a:t>
            </a:r>
          </a:p>
          <a:p>
            <a:pPr marL="0" indent="0">
              <a:buNone/>
            </a:pPr>
            <a:r>
              <a:rPr lang="en-US" dirty="0"/>
              <a:t>  </a:t>
            </a:r>
            <a:r>
              <a:rPr lang="en-US" dirty="0" err="1"/>
              <a:t>initialState</a:t>
            </a:r>
            <a:r>
              <a:rPr lang="en-US" dirty="0"/>
              <a:t>,</a:t>
            </a:r>
          </a:p>
          <a:p>
            <a:pPr marL="0" indent="0">
              <a:buNone/>
            </a:pPr>
            <a:r>
              <a:rPr lang="en-US" dirty="0"/>
              <a:t>  reducers: {</a:t>
            </a:r>
          </a:p>
          <a:p>
            <a:pPr marL="0" indent="0">
              <a:buNone/>
            </a:pPr>
            <a:r>
              <a:rPr lang="en-US" dirty="0"/>
              <a:t>    </a:t>
            </a:r>
            <a:r>
              <a:rPr lang="en-US" dirty="0" err="1"/>
              <a:t>todoAdded</a:t>
            </a:r>
            <a:r>
              <a:rPr lang="en-US" dirty="0"/>
              <a:t>(state, action) {</a:t>
            </a:r>
          </a:p>
          <a:p>
            <a:pPr marL="0" indent="0">
              <a:buNone/>
            </a:pPr>
            <a:r>
              <a:rPr lang="en-US" dirty="0"/>
              <a:t>      // ✅ This "mutating" code is okay inside of </a:t>
            </a:r>
            <a:r>
              <a:rPr lang="en-US" dirty="0" err="1"/>
              <a:t>createSlice</a:t>
            </a:r>
            <a:r>
              <a:rPr lang="en-US" dirty="0"/>
              <a:t>!</a:t>
            </a:r>
          </a:p>
          <a:p>
            <a:pPr marL="0" indent="0">
              <a:buNone/>
            </a:pPr>
            <a:r>
              <a:rPr lang="en-US" dirty="0"/>
              <a:t>      </a:t>
            </a:r>
            <a:r>
              <a:rPr lang="en-US" dirty="0" err="1"/>
              <a:t>state.push</a:t>
            </a:r>
            <a:r>
              <a:rPr lang="en-US" dirty="0"/>
              <a:t>(</a:t>
            </a:r>
            <a:r>
              <a:rPr lang="en-US" dirty="0" err="1"/>
              <a:t>action.payload</a:t>
            </a:r>
            <a:r>
              <a:rPr lang="en-US" dirty="0"/>
              <a:t>)</a:t>
            </a:r>
          </a:p>
          <a:p>
            <a:pPr marL="0" indent="0">
              <a:buNone/>
            </a:pPr>
            <a:r>
              <a:rPr lang="en-US" dirty="0"/>
              <a:t>    },</a:t>
            </a:r>
          </a:p>
          <a:p>
            <a:pPr marL="0" indent="0">
              <a:buNone/>
            </a:pPr>
            <a:r>
              <a:rPr lang="en-US" dirty="0" smtClean="0"/>
              <a:t>    </a:t>
            </a:r>
            <a:r>
              <a:rPr lang="en-US" dirty="0" err="1" smtClean="0"/>
              <a:t>todoToggled</a:t>
            </a:r>
            <a:r>
              <a:rPr lang="en-US" dirty="0" smtClean="0"/>
              <a:t>(state, action) {</a:t>
            </a:r>
          </a:p>
          <a:p>
            <a:pPr marL="0" indent="0">
              <a:buNone/>
            </a:pPr>
            <a:r>
              <a:rPr lang="en-US" dirty="0" smtClean="0"/>
              <a:t>      </a:t>
            </a:r>
            <a:r>
              <a:rPr lang="en-US" dirty="0" err="1" smtClean="0"/>
              <a:t>const</a:t>
            </a:r>
            <a:r>
              <a:rPr lang="en-US" dirty="0" smtClean="0"/>
              <a:t> </a:t>
            </a:r>
            <a:r>
              <a:rPr lang="en-US" dirty="0" err="1" smtClean="0"/>
              <a:t>todo</a:t>
            </a:r>
            <a:r>
              <a:rPr lang="en-US" dirty="0" smtClean="0"/>
              <a:t> = </a:t>
            </a:r>
            <a:r>
              <a:rPr lang="en-US" dirty="0" err="1" smtClean="0"/>
              <a:t>state.find</a:t>
            </a:r>
            <a:r>
              <a:rPr lang="en-US" dirty="0" smtClean="0"/>
              <a:t>(</a:t>
            </a:r>
            <a:r>
              <a:rPr lang="en-US" dirty="0" err="1" smtClean="0"/>
              <a:t>todo</a:t>
            </a:r>
            <a:r>
              <a:rPr lang="en-US" dirty="0" smtClean="0"/>
              <a:t> =&gt; todo.id === </a:t>
            </a:r>
            <a:r>
              <a:rPr lang="en-US" dirty="0" err="1" smtClean="0"/>
              <a:t>action.payload</a:t>
            </a:r>
            <a:r>
              <a:rPr lang="en-US" dirty="0" smtClean="0"/>
              <a:t>)</a:t>
            </a:r>
          </a:p>
          <a:p>
            <a:pPr marL="0" indent="0">
              <a:buNone/>
            </a:pPr>
            <a:r>
              <a:rPr lang="en-US" dirty="0" smtClean="0"/>
              <a:t>      </a:t>
            </a:r>
            <a:r>
              <a:rPr lang="en-US" dirty="0" err="1" smtClean="0"/>
              <a:t>todo.completed</a:t>
            </a:r>
            <a:r>
              <a:rPr lang="en-US" dirty="0" smtClean="0"/>
              <a:t> = !</a:t>
            </a:r>
            <a:r>
              <a:rPr lang="en-US" dirty="0" err="1" smtClean="0"/>
              <a:t>todo.completed</a:t>
            </a:r>
            <a:endParaRPr lang="en-US" dirty="0" smtClean="0"/>
          </a:p>
          <a:p>
            <a:pPr marL="0" indent="0">
              <a:buNone/>
            </a:pPr>
            <a:r>
              <a:rPr lang="en-US" dirty="0" smtClean="0"/>
              <a:t>    },</a:t>
            </a:r>
          </a:p>
          <a:p>
            <a:pPr marL="0" indent="0">
              <a:buNone/>
            </a:pPr>
            <a:r>
              <a:rPr lang="en-US" dirty="0" smtClean="0"/>
              <a:t>    </a:t>
            </a:r>
            <a:r>
              <a:rPr lang="en-US" dirty="0" err="1" smtClean="0"/>
              <a:t>todosLoading</a:t>
            </a:r>
            <a:r>
              <a:rPr lang="en-US" dirty="0" smtClean="0"/>
              <a:t>(state, action) {</a:t>
            </a:r>
          </a:p>
          <a:p>
            <a:pPr marL="0" indent="0">
              <a:buNone/>
            </a:pPr>
            <a:r>
              <a:rPr lang="en-US" dirty="0" smtClean="0"/>
              <a:t>      </a:t>
            </a:r>
            <a:r>
              <a:rPr lang="en-US" dirty="0"/>
              <a:t>return {</a:t>
            </a:r>
          </a:p>
          <a:p>
            <a:pPr marL="0" indent="0">
              <a:buNone/>
            </a:pPr>
            <a:r>
              <a:rPr lang="en-US" dirty="0"/>
              <a:t>        ...state,</a:t>
            </a:r>
          </a:p>
          <a:p>
            <a:pPr marL="0" indent="0">
              <a:buNone/>
            </a:pPr>
            <a:r>
              <a:rPr lang="en-US" dirty="0"/>
              <a:t>        status: 'loading'</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a:t>
            </a:r>
          </a:p>
          <a:p>
            <a:pPr marL="0" indent="0">
              <a:buNone/>
            </a:pPr>
            <a:r>
              <a:rPr lang="en-US" dirty="0" smtClean="0"/>
              <a:t>export </a:t>
            </a:r>
            <a:r>
              <a:rPr lang="en-US" dirty="0" err="1"/>
              <a:t>const</a:t>
            </a:r>
            <a:r>
              <a:rPr lang="en-US" dirty="0"/>
              <a:t> { </a:t>
            </a:r>
            <a:r>
              <a:rPr lang="en-US" dirty="0" err="1"/>
              <a:t>todoAdded</a:t>
            </a:r>
            <a:r>
              <a:rPr lang="en-US" dirty="0"/>
              <a:t>, </a:t>
            </a:r>
            <a:r>
              <a:rPr lang="en-US" dirty="0" err="1"/>
              <a:t>todoToggled</a:t>
            </a:r>
            <a:r>
              <a:rPr lang="en-US" dirty="0"/>
              <a:t>, </a:t>
            </a:r>
            <a:r>
              <a:rPr lang="en-US" dirty="0" err="1"/>
              <a:t>todosLoading</a:t>
            </a:r>
            <a:r>
              <a:rPr lang="en-US" dirty="0"/>
              <a:t> } = </a:t>
            </a:r>
            <a:r>
              <a:rPr lang="en-US" dirty="0" err="1"/>
              <a:t>todosSlice.actions</a:t>
            </a:r>
            <a:endParaRPr lang="en-US" dirty="0"/>
          </a:p>
          <a:p>
            <a:pPr marL="0" indent="0">
              <a:buNone/>
            </a:pPr>
            <a:r>
              <a:rPr lang="en-US" dirty="0" smtClean="0"/>
              <a:t>export </a:t>
            </a:r>
            <a:r>
              <a:rPr lang="en-US" dirty="0"/>
              <a:t>default </a:t>
            </a:r>
            <a:r>
              <a:rPr lang="en-US" dirty="0" err="1"/>
              <a:t>todosSlice.reducer</a:t>
            </a:r>
            <a:endParaRPr lang="en-US" dirty="0"/>
          </a:p>
        </p:txBody>
      </p:sp>
    </p:spTree>
    <p:extLst>
      <p:ext uri="{BB962C8B-B14F-4D97-AF65-F5344CB8AC3E}">
        <p14:creationId xmlns:p14="http://schemas.microsoft.com/office/powerpoint/2010/main" val="5236435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t>
            </a:r>
            <a:r>
              <a:rPr lang="en-US" dirty="0" err="1" smtClean="0"/>
              <a:t>createSlice</a:t>
            </a:r>
            <a:endParaRPr lang="en-US" dirty="0"/>
          </a:p>
        </p:txBody>
      </p:sp>
      <p:sp>
        <p:nvSpPr>
          <p:cNvPr id="3" name="Content Placeholder 2"/>
          <p:cNvSpPr>
            <a:spLocks noGrp="1"/>
          </p:cNvSpPr>
          <p:nvPr>
            <p:ph idx="1"/>
          </p:nvPr>
        </p:nvSpPr>
        <p:spPr/>
        <p:txBody>
          <a:bodyPr/>
          <a:lstStyle/>
          <a:p>
            <a:pPr marL="0" indent="0">
              <a:buNone/>
            </a:pPr>
            <a:r>
              <a:rPr lang="en-US" dirty="0"/>
              <a:t>There's several things to see in this example:</a:t>
            </a:r>
          </a:p>
          <a:p>
            <a:pPr marL="0" indent="0">
              <a:buNone/>
            </a:pPr>
            <a:endParaRPr lang="en-US" dirty="0"/>
          </a:p>
          <a:p>
            <a:pPr marL="0" indent="0">
              <a:buNone/>
            </a:pPr>
            <a:r>
              <a:rPr lang="en-US" dirty="0"/>
              <a:t>We write case reducer functions inside the reducers object, and give them readable names</a:t>
            </a:r>
          </a:p>
          <a:p>
            <a:pPr marL="0" indent="0">
              <a:buNone/>
            </a:pPr>
            <a:r>
              <a:rPr lang="en-US" dirty="0" err="1"/>
              <a:t>createSlice</a:t>
            </a:r>
            <a:r>
              <a:rPr lang="en-US" dirty="0"/>
              <a:t> will automatically generate action creators that correspond to each case reducer function we provide</a:t>
            </a:r>
          </a:p>
          <a:p>
            <a:pPr marL="0" indent="0">
              <a:buNone/>
            </a:pPr>
            <a:r>
              <a:rPr lang="en-US" dirty="0" err="1"/>
              <a:t>createSlice</a:t>
            </a:r>
            <a:r>
              <a:rPr lang="en-US" dirty="0"/>
              <a:t> automatically returns the existing state in the default case</a:t>
            </a:r>
          </a:p>
          <a:p>
            <a:pPr marL="0" indent="0">
              <a:buNone/>
            </a:pPr>
            <a:r>
              <a:rPr lang="en-US" dirty="0" err="1"/>
              <a:t>createSlice</a:t>
            </a:r>
            <a:r>
              <a:rPr lang="en-US" dirty="0"/>
              <a:t> allows us to safely "mutate" our state!</a:t>
            </a:r>
          </a:p>
          <a:p>
            <a:pPr marL="0" indent="0">
              <a:buNone/>
            </a:pPr>
            <a:r>
              <a:rPr lang="en-US" dirty="0"/>
              <a:t>But, we can also make immutable copies like before if we want to</a:t>
            </a:r>
          </a:p>
        </p:txBody>
      </p:sp>
    </p:spTree>
    <p:extLst>
      <p:ext uri="{BB962C8B-B14F-4D97-AF65-F5344CB8AC3E}">
        <p14:creationId xmlns:p14="http://schemas.microsoft.com/office/powerpoint/2010/main" val="35607300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smtClean="0"/>
              <a:t>createAsyncThunk</a:t>
            </a:r>
            <a:endParaRPr lang="en-US" dirty="0"/>
          </a:p>
        </p:txBody>
      </p:sp>
      <p:sp>
        <p:nvSpPr>
          <p:cNvPr id="3" name="Content Placeholder 2"/>
          <p:cNvSpPr>
            <a:spLocks noGrp="1"/>
          </p:cNvSpPr>
          <p:nvPr>
            <p:ph idx="1"/>
          </p:nvPr>
        </p:nvSpPr>
        <p:spPr/>
        <p:txBody>
          <a:bodyPr/>
          <a:lstStyle/>
          <a:p>
            <a:pPr marL="0" indent="0">
              <a:buNone/>
            </a:pPr>
            <a:r>
              <a:rPr lang="en-US" dirty="0" err="1"/>
              <a:t>createAsyncThunk</a:t>
            </a:r>
            <a:r>
              <a:rPr lang="en-US" dirty="0"/>
              <a:t> accepts two arguments:</a:t>
            </a:r>
          </a:p>
          <a:p>
            <a:pPr marL="0" indent="0">
              <a:buNone/>
            </a:pPr>
            <a:endParaRPr lang="en-US" dirty="0"/>
          </a:p>
          <a:p>
            <a:r>
              <a:rPr lang="en-US" dirty="0"/>
              <a:t>A string that will be used as the prefix for the generated action types</a:t>
            </a:r>
          </a:p>
          <a:p>
            <a:r>
              <a:rPr lang="en-US" dirty="0"/>
              <a:t>A "payload creator" callback function that should return a Promise. This is often written using the </a:t>
            </a:r>
            <a:r>
              <a:rPr lang="en-US" dirty="0" err="1"/>
              <a:t>async</a:t>
            </a:r>
            <a:r>
              <a:rPr lang="en-US" dirty="0"/>
              <a:t>/await syntax, since </a:t>
            </a:r>
            <a:r>
              <a:rPr lang="en-US" dirty="0" err="1"/>
              <a:t>async</a:t>
            </a:r>
            <a:r>
              <a:rPr lang="en-US" dirty="0"/>
              <a:t> functions automatically return a promise.</a:t>
            </a:r>
          </a:p>
        </p:txBody>
      </p:sp>
    </p:spTree>
    <p:extLst>
      <p:ext uri="{BB962C8B-B14F-4D97-AF65-F5344CB8AC3E}">
        <p14:creationId xmlns:p14="http://schemas.microsoft.com/office/powerpoint/2010/main" val="34245606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7202"/>
          </a:xfrm>
        </p:spPr>
        <p:txBody>
          <a:bodyPr/>
          <a:lstStyle/>
          <a:p>
            <a:r>
              <a:rPr lang="en-US" dirty="0" err="1" smtClean="0"/>
              <a:t>createAsyncThunk</a:t>
            </a:r>
            <a:r>
              <a:rPr lang="en-US" dirty="0" smtClean="0"/>
              <a:t> example</a:t>
            </a:r>
            <a:endParaRPr lang="en-US" dirty="0"/>
          </a:p>
        </p:txBody>
      </p:sp>
      <p:sp>
        <p:nvSpPr>
          <p:cNvPr id="3" name="Content Placeholder 2"/>
          <p:cNvSpPr>
            <a:spLocks noGrp="1"/>
          </p:cNvSpPr>
          <p:nvPr>
            <p:ph idx="1"/>
          </p:nvPr>
        </p:nvSpPr>
        <p:spPr>
          <a:xfrm>
            <a:off x="838200" y="1302328"/>
            <a:ext cx="11506544" cy="5333999"/>
          </a:xfrm>
        </p:spPr>
        <p:txBody>
          <a:bodyPr>
            <a:normAutofit fontScale="32500" lnSpcReduction="20000"/>
          </a:bodyPr>
          <a:lstStyle/>
          <a:p>
            <a:pPr marL="0" indent="0">
              <a:buNone/>
            </a:pPr>
            <a:endParaRPr lang="en-US" dirty="0"/>
          </a:p>
          <a:p>
            <a:pPr marL="0" indent="0">
              <a:buNone/>
            </a:pPr>
            <a:r>
              <a:rPr lang="en-US" sz="3400" dirty="0" err="1"/>
              <a:t>const</a:t>
            </a:r>
            <a:r>
              <a:rPr lang="en-US" sz="3400" dirty="0"/>
              <a:t> </a:t>
            </a:r>
            <a:r>
              <a:rPr lang="en-US" sz="3400" dirty="0" err="1"/>
              <a:t>todosSlice</a:t>
            </a:r>
            <a:r>
              <a:rPr lang="en-US" sz="3400" dirty="0"/>
              <a:t> = </a:t>
            </a:r>
            <a:r>
              <a:rPr lang="en-US" sz="3400" dirty="0" err="1"/>
              <a:t>createSlice</a:t>
            </a:r>
            <a:r>
              <a:rPr lang="en-US" sz="3400" dirty="0"/>
              <a:t>({</a:t>
            </a:r>
          </a:p>
          <a:p>
            <a:pPr marL="0" indent="0">
              <a:buNone/>
            </a:pPr>
            <a:r>
              <a:rPr lang="en-US" sz="3400" dirty="0"/>
              <a:t>  name: '</a:t>
            </a:r>
            <a:r>
              <a:rPr lang="en-US" sz="3400" dirty="0" err="1"/>
              <a:t>todos</a:t>
            </a:r>
            <a:r>
              <a:rPr lang="en-US" sz="3400" dirty="0"/>
              <a:t>',</a:t>
            </a:r>
          </a:p>
          <a:p>
            <a:pPr marL="0" indent="0">
              <a:buNone/>
            </a:pPr>
            <a:r>
              <a:rPr lang="en-US" sz="3400" dirty="0"/>
              <a:t>  </a:t>
            </a:r>
            <a:r>
              <a:rPr lang="en-US" sz="3400" dirty="0" err="1"/>
              <a:t>initialState</a:t>
            </a:r>
            <a:r>
              <a:rPr lang="en-US" sz="3400" dirty="0"/>
              <a:t>,</a:t>
            </a:r>
          </a:p>
          <a:p>
            <a:pPr marL="0" indent="0">
              <a:buNone/>
            </a:pPr>
            <a:r>
              <a:rPr lang="en-US" sz="3400" dirty="0"/>
              <a:t>  reducers: {</a:t>
            </a:r>
          </a:p>
          <a:p>
            <a:pPr marL="0" indent="0">
              <a:buNone/>
            </a:pPr>
            <a:r>
              <a:rPr lang="en-US" sz="3400" dirty="0"/>
              <a:t>    // omit reducer cases</a:t>
            </a:r>
          </a:p>
          <a:p>
            <a:pPr marL="0" indent="0">
              <a:buNone/>
            </a:pPr>
            <a:r>
              <a:rPr lang="en-US" sz="3400" dirty="0"/>
              <a:t>  },</a:t>
            </a:r>
          </a:p>
          <a:p>
            <a:pPr marL="0" indent="0">
              <a:buNone/>
            </a:pPr>
            <a:r>
              <a:rPr lang="en-US" sz="3400" dirty="0"/>
              <a:t>  </a:t>
            </a:r>
            <a:r>
              <a:rPr lang="en-US" sz="3400" dirty="0" err="1"/>
              <a:t>extraReducers</a:t>
            </a:r>
            <a:r>
              <a:rPr lang="en-US" sz="3400" dirty="0"/>
              <a:t>: builder =&gt; {</a:t>
            </a:r>
          </a:p>
          <a:p>
            <a:pPr marL="0" indent="0">
              <a:buNone/>
            </a:pPr>
            <a:r>
              <a:rPr lang="en-US" sz="3400" dirty="0"/>
              <a:t>    builder</a:t>
            </a:r>
          </a:p>
          <a:p>
            <a:pPr marL="0" indent="0">
              <a:buNone/>
            </a:pPr>
            <a:r>
              <a:rPr lang="en-US" sz="3400" dirty="0"/>
              <a:t>      .</a:t>
            </a:r>
            <a:r>
              <a:rPr lang="en-US" sz="3400" dirty="0" err="1"/>
              <a:t>addCase</a:t>
            </a:r>
            <a:r>
              <a:rPr lang="en-US" sz="3400" dirty="0"/>
              <a:t>(</a:t>
            </a:r>
            <a:r>
              <a:rPr lang="en-US" sz="3400" dirty="0" err="1"/>
              <a:t>fetchTodos.pending</a:t>
            </a:r>
            <a:r>
              <a:rPr lang="en-US" sz="3400" dirty="0"/>
              <a:t>, (state, action) =&gt; {</a:t>
            </a:r>
          </a:p>
          <a:p>
            <a:pPr marL="0" indent="0">
              <a:buNone/>
            </a:pPr>
            <a:r>
              <a:rPr lang="en-US" sz="3400" dirty="0"/>
              <a:t>        </a:t>
            </a:r>
            <a:r>
              <a:rPr lang="en-US" sz="3400" dirty="0" err="1"/>
              <a:t>state.status</a:t>
            </a:r>
            <a:r>
              <a:rPr lang="en-US" sz="3400" dirty="0"/>
              <a:t> = 'loading'</a:t>
            </a:r>
          </a:p>
          <a:p>
            <a:pPr marL="0" indent="0">
              <a:buNone/>
            </a:pPr>
            <a:r>
              <a:rPr lang="en-US" sz="3400" dirty="0"/>
              <a:t>      })</a:t>
            </a:r>
          </a:p>
          <a:p>
            <a:pPr marL="0" indent="0">
              <a:buNone/>
            </a:pPr>
            <a:r>
              <a:rPr lang="en-US" sz="3400" dirty="0"/>
              <a:t>      .</a:t>
            </a:r>
            <a:r>
              <a:rPr lang="en-US" sz="3400" dirty="0" err="1"/>
              <a:t>addCase</a:t>
            </a:r>
            <a:r>
              <a:rPr lang="en-US" sz="3400" dirty="0"/>
              <a:t>(</a:t>
            </a:r>
            <a:r>
              <a:rPr lang="en-US" sz="3400" dirty="0" err="1"/>
              <a:t>fetchTodos.fulfilled</a:t>
            </a:r>
            <a:r>
              <a:rPr lang="en-US" sz="3400" dirty="0"/>
              <a:t>, (state, action) =&gt; {</a:t>
            </a:r>
          </a:p>
          <a:p>
            <a:pPr marL="0" indent="0">
              <a:buNone/>
            </a:pPr>
            <a:r>
              <a:rPr lang="en-US" sz="3400" dirty="0"/>
              <a:t>        </a:t>
            </a:r>
            <a:r>
              <a:rPr lang="en-US" sz="3400" dirty="0" err="1"/>
              <a:t>const</a:t>
            </a:r>
            <a:r>
              <a:rPr lang="en-US" sz="3400" dirty="0"/>
              <a:t> </a:t>
            </a:r>
            <a:r>
              <a:rPr lang="en-US" sz="3400" dirty="0" err="1"/>
              <a:t>newEntities</a:t>
            </a:r>
            <a:r>
              <a:rPr lang="en-US" sz="3400" dirty="0"/>
              <a:t> = {}</a:t>
            </a:r>
          </a:p>
          <a:p>
            <a:pPr marL="0" indent="0">
              <a:buNone/>
            </a:pPr>
            <a:r>
              <a:rPr lang="en-US" sz="3400" dirty="0"/>
              <a:t>        </a:t>
            </a:r>
            <a:r>
              <a:rPr lang="en-US" sz="3400" dirty="0" err="1"/>
              <a:t>action.payload.forEach</a:t>
            </a:r>
            <a:r>
              <a:rPr lang="en-US" sz="3400" dirty="0"/>
              <a:t>(</a:t>
            </a:r>
            <a:r>
              <a:rPr lang="en-US" sz="3400" dirty="0" err="1"/>
              <a:t>todo</a:t>
            </a:r>
            <a:r>
              <a:rPr lang="en-US" sz="3400" dirty="0"/>
              <a:t> =&gt; {</a:t>
            </a:r>
          </a:p>
          <a:p>
            <a:pPr marL="0" indent="0">
              <a:buNone/>
            </a:pPr>
            <a:r>
              <a:rPr lang="en-US" sz="3400" dirty="0"/>
              <a:t>          </a:t>
            </a:r>
            <a:r>
              <a:rPr lang="en-US" sz="3400" dirty="0" err="1"/>
              <a:t>newEntities</a:t>
            </a:r>
            <a:r>
              <a:rPr lang="en-US" sz="3400" dirty="0"/>
              <a:t>[todo.id] = </a:t>
            </a:r>
            <a:r>
              <a:rPr lang="en-US" sz="3400" dirty="0" err="1"/>
              <a:t>todo</a:t>
            </a:r>
            <a:endParaRPr lang="en-US" sz="3400" dirty="0"/>
          </a:p>
          <a:p>
            <a:pPr marL="0" indent="0">
              <a:buNone/>
            </a:pPr>
            <a:r>
              <a:rPr lang="en-US" sz="3400" dirty="0"/>
              <a:t>        })</a:t>
            </a:r>
          </a:p>
          <a:p>
            <a:pPr marL="0" indent="0">
              <a:buNone/>
            </a:pPr>
            <a:r>
              <a:rPr lang="en-US" sz="3400" dirty="0"/>
              <a:t>        </a:t>
            </a:r>
            <a:r>
              <a:rPr lang="en-US" sz="3400" dirty="0" err="1"/>
              <a:t>state.entities</a:t>
            </a:r>
            <a:r>
              <a:rPr lang="en-US" sz="3400" dirty="0"/>
              <a:t> = </a:t>
            </a:r>
            <a:r>
              <a:rPr lang="en-US" sz="3400" dirty="0" err="1"/>
              <a:t>newEntities</a:t>
            </a:r>
            <a:endParaRPr lang="en-US" sz="3400" dirty="0"/>
          </a:p>
          <a:p>
            <a:pPr marL="0" indent="0">
              <a:buNone/>
            </a:pPr>
            <a:r>
              <a:rPr lang="en-US" sz="3400" dirty="0"/>
              <a:t>        </a:t>
            </a:r>
            <a:r>
              <a:rPr lang="en-US" sz="3400" dirty="0" err="1"/>
              <a:t>state.status</a:t>
            </a:r>
            <a:r>
              <a:rPr lang="en-US" sz="3400" dirty="0"/>
              <a:t> = 'idle'</a:t>
            </a:r>
          </a:p>
          <a:p>
            <a:pPr marL="0" indent="0">
              <a:buNone/>
            </a:pPr>
            <a:r>
              <a:rPr lang="en-US" sz="3400" dirty="0"/>
              <a:t>      })</a:t>
            </a:r>
          </a:p>
          <a:p>
            <a:pPr marL="0" indent="0">
              <a:buNone/>
            </a:pPr>
            <a:r>
              <a:rPr lang="en-US" sz="3400" dirty="0"/>
              <a:t>  }</a:t>
            </a:r>
          </a:p>
          <a:p>
            <a:pPr marL="0" indent="0">
              <a:buNone/>
            </a:pPr>
            <a:r>
              <a:rPr lang="en-US" sz="3400" dirty="0"/>
              <a:t>})</a:t>
            </a:r>
          </a:p>
          <a:p>
            <a:pPr marL="0" indent="0">
              <a:buNone/>
            </a:pPr>
            <a:endParaRPr lang="en-US" dirty="0"/>
          </a:p>
        </p:txBody>
      </p:sp>
    </p:spTree>
    <p:extLst>
      <p:ext uri="{BB962C8B-B14F-4D97-AF65-F5344CB8AC3E}">
        <p14:creationId xmlns:p14="http://schemas.microsoft.com/office/powerpoint/2010/main" val="4567818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Redux</a:t>
            </a:r>
            <a:r>
              <a:rPr lang="en-US" dirty="0"/>
              <a:t> Toolkit?</a:t>
            </a:r>
          </a:p>
        </p:txBody>
      </p:sp>
      <p:sp>
        <p:nvSpPr>
          <p:cNvPr id="3" name="Content Placeholder 2"/>
          <p:cNvSpPr>
            <a:spLocks noGrp="1"/>
          </p:cNvSpPr>
          <p:nvPr>
            <p:ph idx="1"/>
          </p:nvPr>
        </p:nvSpPr>
        <p:spPr/>
        <p:txBody>
          <a:bodyPr/>
          <a:lstStyle/>
          <a:p>
            <a:r>
              <a:rPr lang="en-US" dirty="0" err="1"/>
              <a:t>Redux</a:t>
            </a:r>
            <a:r>
              <a:rPr lang="en-US" dirty="0"/>
              <a:t> Toolkit is our official, opinionated, batteries-included toolset for efficient </a:t>
            </a:r>
            <a:r>
              <a:rPr lang="en-US" dirty="0" err="1"/>
              <a:t>Redux</a:t>
            </a:r>
            <a:r>
              <a:rPr lang="en-US" dirty="0"/>
              <a:t> </a:t>
            </a:r>
            <a:r>
              <a:rPr lang="en-US" dirty="0" smtClean="0"/>
              <a:t>development.</a:t>
            </a:r>
          </a:p>
          <a:p>
            <a:r>
              <a:rPr lang="en-US" dirty="0"/>
              <a:t>It includes several utility functions that simplify the most common </a:t>
            </a:r>
            <a:r>
              <a:rPr lang="en-US" dirty="0" err="1"/>
              <a:t>Redux</a:t>
            </a:r>
            <a:r>
              <a:rPr lang="en-US" dirty="0"/>
              <a:t> use cases, including store setup, defining reducers, immutable update logic, and even creating entire "slices" of state at once without writing any action creators or action types by hand. It also includes the most widely used </a:t>
            </a:r>
            <a:r>
              <a:rPr lang="en-US" dirty="0" err="1"/>
              <a:t>Redux</a:t>
            </a:r>
            <a:r>
              <a:rPr lang="en-US" dirty="0"/>
              <a:t> </a:t>
            </a:r>
            <a:r>
              <a:rPr lang="en-US" dirty="0" err="1"/>
              <a:t>addons</a:t>
            </a:r>
            <a:r>
              <a:rPr lang="en-US" dirty="0"/>
              <a:t>, like </a:t>
            </a:r>
            <a:r>
              <a:rPr lang="en-US" dirty="0" err="1"/>
              <a:t>Redux</a:t>
            </a:r>
            <a:r>
              <a:rPr lang="en-US" dirty="0"/>
              <a:t> </a:t>
            </a:r>
            <a:r>
              <a:rPr lang="en-US" dirty="0" err="1"/>
              <a:t>Thunk</a:t>
            </a:r>
            <a:r>
              <a:rPr lang="en-US" dirty="0"/>
              <a:t> for </a:t>
            </a:r>
            <a:r>
              <a:rPr lang="en-US" dirty="0" err="1"/>
              <a:t>async</a:t>
            </a:r>
            <a:r>
              <a:rPr lang="en-US" dirty="0"/>
              <a:t> logic and Reselect for writing selector functions, so that you can use them right away.</a:t>
            </a:r>
          </a:p>
        </p:txBody>
      </p:sp>
    </p:spTree>
    <p:extLst>
      <p:ext uri="{BB962C8B-B14F-4D97-AF65-F5344CB8AC3E}">
        <p14:creationId xmlns:p14="http://schemas.microsoft.com/office/powerpoint/2010/main" val="253342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 </a:t>
            </a:r>
            <a:r>
              <a:rPr lang="en-US" dirty="0" err="1" smtClean="0"/>
              <a:t>redux</a:t>
            </a:r>
            <a:r>
              <a:rPr lang="en-US" dirty="0" smtClean="0"/>
              <a:t> using </a:t>
            </a:r>
            <a:r>
              <a:rPr lang="en-US" dirty="0" err="1" smtClean="0"/>
              <a:t>Redux</a:t>
            </a:r>
            <a:r>
              <a:rPr lang="en-US" dirty="0" smtClean="0"/>
              <a:t> toolkit</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err="1"/>
              <a:t>Redux</a:t>
            </a:r>
            <a:r>
              <a:rPr lang="en-US" dirty="0"/>
              <a:t> Toolkit has a </a:t>
            </a:r>
            <a:r>
              <a:rPr lang="en-US" dirty="0" err="1"/>
              <a:t>configureStore</a:t>
            </a:r>
            <a:r>
              <a:rPr lang="en-US" dirty="0"/>
              <a:t> API that simplifies the store setup process. </a:t>
            </a:r>
            <a:r>
              <a:rPr lang="en-US" dirty="0" err="1"/>
              <a:t>configureStore</a:t>
            </a:r>
            <a:r>
              <a:rPr lang="en-US" dirty="0"/>
              <a:t> wraps around the </a:t>
            </a:r>
            <a:r>
              <a:rPr lang="en-US" dirty="0" err="1"/>
              <a:t>Redux</a:t>
            </a:r>
            <a:r>
              <a:rPr lang="en-US" dirty="0"/>
              <a:t> core </a:t>
            </a:r>
            <a:r>
              <a:rPr lang="en-US" dirty="0" err="1"/>
              <a:t>createStore</a:t>
            </a:r>
            <a:r>
              <a:rPr lang="en-US" dirty="0"/>
              <a:t> API, and handles most of the store setup for us automatically</a:t>
            </a:r>
            <a:r>
              <a:rPr lang="en-US" dirty="0" smtClean="0"/>
              <a:t>.</a:t>
            </a:r>
          </a:p>
          <a:p>
            <a:pPr marL="0" indent="0">
              <a:buNone/>
            </a:pPr>
            <a:r>
              <a:rPr lang="en-US" dirty="0"/>
              <a:t>That one call to </a:t>
            </a:r>
            <a:r>
              <a:rPr lang="en-US" dirty="0" err="1"/>
              <a:t>configureStore</a:t>
            </a:r>
            <a:r>
              <a:rPr lang="en-US" dirty="0"/>
              <a:t> did all the work for us:</a:t>
            </a:r>
          </a:p>
          <a:p>
            <a:r>
              <a:rPr lang="en-US" dirty="0" smtClean="0"/>
              <a:t>It </a:t>
            </a:r>
            <a:r>
              <a:rPr lang="en-US" dirty="0"/>
              <a:t>combined </a:t>
            </a:r>
            <a:r>
              <a:rPr lang="en-US" dirty="0" err="1"/>
              <a:t>todosReducer</a:t>
            </a:r>
            <a:r>
              <a:rPr lang="en-US" dirty="0"/>
              <a:t> and </a:t>
            </a:r>
            <a:r>
              <a:rPr lang="en-US" dirty="0" err="1"/>
              <a:t>filtersReducer</a:t>
            </a:r>
            <a:r>
              <a:rPr lang="en-US" dirty="0"/>
              <a:t> into the root reducer function, which will handle a root state that looks like {</a:t>
            </a:r>
            <a:r>
              <a:rPr lang="en-US" dirty="0" err="1"/>
              <a:t>todos</a:t>
            </a:r>
            <a:r>
              <a:rPr lang="en-US" dirty="0"/>
              <a:t>, filters}</a:t>
            </a:r>
          </a:p>
          <a:p>
            <a:r>
              <a:rPr lang="en-US" dirty="0"/>
              <a:t>It created a </a:t>
            </a:r>
            <a:r>
              <a:rPr lang="en-US" dirty="0" err="1"/>
              <a:t>Redux</a:t>
            </a:r>
            <a:r>
              <a:rPr lang="en-US" dirty="0"/>
              <a:t> store using that root reducer</a:t>
            </a:r>
          </a:p>
          <a:p>
            <a:r>
              <a:rPr lang="en-US" dirty="0"/>
              <a:t>It automatically added the </a:t>
            </a:r>
            <a:r>
              <a:rPr lang="en-US" dirty="0" err="1"/>
              <a:t>thunk</a:t>
            </a:r>
            <a:r>
              <a:rPr lang="en-US" dirty="0"/>
              <a:t> middleware</a:t>
            </a:r>
          </a:p>
          <a:p>
            <a:r>
              <a:rPr lang="en-US" dirty="0"/>
              <a:t>It automatically added more middleware to check for common mistakes like accidentally mutating the state</a:t>
            </a:r>
          </a:p>
          <a:p>
            <a:r>
              <a:rPr lang="en-US" dirty="0"/>
              <a:t>It automatically set up the </a:t>
            </a:r>
            <a:r>
              <a:rPr lang="en-US" dirty="0" err="1"/>
              <a:t>Redux</a:t>
            </a:r>
            <a:r>
              <a:rPr lang="en-US" dirty="0"/>
              <a:t> </a:t>
            </a:r>
            <a:r>
              <a:rPr lang="en-US" dirty="0" err="1"/>
              <a:t>DevTools</a:t>
            </a:r>
            <a:r>
              <a:rPr lang="en-US" dirty="0"/>
              <a:t> Extension connection</a:t>
            </a:r>
          </a:p>
        </p:txBody>
      </p:sp>
    </p:spTree>
    <p:extLst>
      <p:ext uri="{BB962C8B-B14F-4D97-AF65-F5344CB8AC3E}">
        <p14:creationId xmlns:p14="http://schemas.microsoft.com/office/powerpoint/2010/main" val="1879752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with core </a:t>
            </a:r>
            <a:r>
              <a:rPr lang="en-US" dirty="0" err="1" smtClean="0"/>
              <a:t>redux</a:t>
            </a:r>
            <a:endParaRPr lang="en-US" dirty="0"/>
          </a:p>
        </p:txBody>
      </p:sp>
      <p:sp>
        <p:nvSpPr>
          <p:cNvPr id="3" name="Content Placeholder 2"/>
          <p:cNvSpPr>
            <a:spLocks noGrp="1"/>
          </p:cNvSpPr>
          <p:nvPr>
            <p:ph idx="1"/>
          </p:nvPr>
        </p:nvSpPr>
        <p:spPr/>
        <p:txBody>
          <a:bodyPr/>
          <a:lstStyle/>
          <a:p>
            <a:r>
              <a:rPr lang="en-US" dirty="0" err="1"/>
              <a:t>Redux</a:t>
            </a:r>
            <a:r>
              <a:rPr lang="en-US" dirty="0"/>
              <a:t> requires additional installation of other libraries to make it more effective, an example is the reselect library, which is a selector library for </a:t>
            </a:r>
            <a:r>
              <a:rPr lang="en-US" dirty="0" err="1"/>
              <a:t>redux</a:t>
            </a:r>
            <a:r>
              <a:rPr lang="en-US" dirty="0"/>
              <a:t>.</a:t>
            </a:r>
          </a:p>
          <a:p>
            <a:r>
              <a:rPr lang="en-US" dirty="0" err="1"/>
              <a:t>Redux</a:t>
            </a:r>
            <a:r>
              <a:rPr lang="en-US" dirty="0"/>
              <a:t> requires a lot of boilerplate code, which most developers don’t like doing, where you find yourself writing action creators over and over again for example.</a:t>
            </a:r>
          </a:p>
          <a:p>
            <a:r>
              <a:rPr lang="en-US" dirty="0"/>
              <a:t>Complicated configuration setup.</a:t>
            </a:r>
          </a:p>
        </p:txBody>
      </p:sp>
    </p:spTree>
    <p:extLst>
      <p:ext uri="{BB962C8B-B14F-4D97-AF65-F5344CB8AC3E}">
        <p14:creationId xmlns:p14="http://schemas.microsoft.com/office/powerpoint/2010/main" val="166483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You Should Use </a:t>
            </a:r>
            <a:r>
              <a:rPr lang="en-US" dirty="0" err="1"/>
              <a:t>Redux</a:t>
            </a:r>
            <a:r>
              <a:rPr lang="en-US" dirty="0"/>
              <a:t> Toolkit</a:t>
            </a:r>
          </a:p>
        </p:txBody>
      </p:sp>
      <p:sp>
        <p:nvSpPr>
          <p:cNvPr id="3" name="Content Placeholder 2"/>
          <p:cNvSpPr>
            <a:spLocks noGrp="1"/>
          </p:cNvSpPr>
          <p:nvPr>
            <p:ph idx="1"/>
          </p:nvPr>
        </p:nvSpPr>
        <p:spPr/>
        <p:txBody>
          <a:bodyPr/>
          <a:lstStyle/>
          <a:p>
            <a:r>
              <a:rPr lang="en-US" dirty="0" err="1"/>
              <a:t>Redux</a:t>
            </a:r>
            <a:r>
              <a:rPr lang="en-US" dirty="0"/>
              <a:t> Toolkit makes it easier to write good </a:t>
            </a:r>
            <a:r>
              <a:rPr lang="en-US" dirty="0" err="1"/>
              <a:t>Redux</a:t>
            </a:r>
            <a:r>
              <a:rPr lang="en-US" dirty="0"/>
              <a:t> applications and speeds up development, by baking in our recommended best practices, providing good default behaviors, catching mistakes, and allowing you to write simpler code. </a:t>
            </a:r>
            <a:r>
              <a:rPr lang="en-US" dirty="0" err="1"/>
              <a:t>Redux</a:t>
            </a:r>
            <a:r>
              <a:rPr lang="en-US" dirty="0"/>
              <a:t> Toolkit is beneficial to all </a:t>
            </a:r>
            <a:r>
              <a:rPr lang="en-US" dirty="0" err="1"/>
              <a:t>Redux</a:t>
            </a:r>
            <a:r>
              <a:rPr lang="en-US" dirty="0"/>
              <a:t> users regardless of skill level or experience. It can be added at the start of a new project, or used as part of an incremental migration in an existing project.</a:t>
            </a:r>
          </a:p>
        </p:txBody>
      </p:sp>
    </p:spTree>
    <p:extLst>
      <p:ext uri="{BB962C8B-B14F-4D97-AF65-F5344CB8AC3E}">
        <p14:creationId xmlns:p14="http://schemas.microsoft.com/office/powerpoint/2010/main" val="536596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included</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 </a:t>
            </a:r>
            <a:r>
              <a:rPr lang="en-US" dirty="0" err="1"/>
              <a:t>configureStore</a:t>
            </a:r>
            <a:r>
              <a:rPr lang="en-US" dirty="0"/>
              <a:t>() function with simplified configuration options. It can automatically combine your slice reducers, adds whatever </a:t>
            </a:r>
            <a:r>
              <a:rPr lang="en-US" dirty="0" err="1"/>
              <a:t>Redux</a:t>
            </a:r>
            <a:r>
              <a:rPr lang="en-US" dirty="0"/>
              <a:t> middleware you supply, includes </a:t>
            </a:r>
            <a:r>
              <a:rPr lang="en-US" dirty="0" err="1"/>
              <a:t>redux-thunk</a:t>
            </a:r>
            <a:r>
              <a:rPr lang="en-US" dirty="0"/>
              <a:t> by default, and enables use of the </a:t>
            </a:r>
            <a:r>
              <a:rPr lang="en-US" dirty="0" err="1"/>
              <a:t>Redux</a:t>
            </a:r>
            <a:r>
              <a:rPr lang="en-US" dirty="0"/>
              <a:t> </a:t>
            </a:r>
            <a:r>
              <a:rPr lang="en-US" dirty="0" err="1"/>
              <a:t>DevTools</a:t>
            </a:r>
            <a:r>
              <a:rPr lang="en-US" dirty="0"/>
              <a:t> Extension.</a:t>
            </a:r>
          </a:p>
          <a:p>
            <a:r>
              <a:rPr lang="en-US" dirty="0"/>
              <a:t>A </a:t>
            </a:r>
            <a:r>
              <a:rPr lang="en-US" dirty="0" err="1"/>
              <a:t>createReducer</a:t>
            </a:r>
            <a:r>
              <a:rPr lang="en-US" dirty="0"/>
              <a:t>() utility that lets you supply a lookup table of action types to case reducer functions, rather than writing switch statements. In addition, it automatically uses the </a:t>
            </a:r>
            <a:r>
              <a:rPr lang="en-US" dirty="0" err="1"/>
              <a:t>immer</a:t>
            </a:r>
            <a:r>
              <a:rPr lang="en-US" dirty="0"/>
              <a:t> library to let you write simpler immutable updates with normal mutative code, like </a:t>
            </a:r>
            <a:r>
              <a:rPr lang="en-US" dirty="0" err="1"/>
              <a:t>state.todos</a:t>
            </a:r>
            <a:r>
              <a:rPr lang="en-US" dirty="0"/>
              <a:t>[3].completed = true.</a:t>
            </a:r>
          </a:p>
          <a:p>
            <a:r>
              <a:rPr lang="en-US" dirty="0"/>
              <a:t>A </a:t>
            </a:r>
            <a:r>
              <a:rPr lang="en-US" dirty="0" err="1"/>
              <a:t>createAction</a:t>
            </a:r>
            <a:r>
              <a:rPr lang="en-US" dirty="0"/>
              <a:t>() utility that returns an action creator function for the given action type string. The function itself has </a:t>
            </a:r>
            <a:r>
              <a:rPr lang="en-US" dirty="0" err="1"/>
              <a:t>toString</a:t>
            </a:r>
            <a:r>
              <a:rPr lang="en-US" dirty="0"/>
              <a:t>() defined, so that it can be used in place of the type constant.</a:t>
            </a:r>
          </a:p>
          <a:p>
            <a:r>
              <a:rPr lang="en-US" dirty="0"/>
              <a:t>A </a:t>
            </a:r>
            <a:r>
              <a:rPr lang="en-US" dirty="0" err="1"/>
              <a:t>createSlice</a:t>
            </a:r>
            <a:r>
              <a:rPr lang="en-US" dirty="0"/>
              <a:t>() function that accepts a set of reducer functions, a slice name, and an initial state value, and automatically generates a slice reducer with corresponding action creators and action types.</a:t>
            </a:r>
          </a:p>
          <a:p>
            <a:r>
              <a:rPr lang="en-US" dirty="0"/>
              <a:t>The </a:t>
            </a:r>
            <a:r>
              <a:rPr lang="en-US" dirty="0" err="1"/>
              <a:t>createSelector</a:t>
            </a:r>
            <a:r>
              <a:rPr lang="en-US" dirty="0"/>
              <a:t> utility from the Reselect library, re-exported for ease of use.</a:t>
            </a:r>
          </a:p>
        </p:txBody>
      </p:sp>
    </p:spTree>
    <p:extLst>
      <p:ext uri="{BB962C8B-B14F-4D97-AF65-F5344CB8AC3E}">
        <p14:creationId xmlns:p14="http://schemas.microsoft.com/office/powerpoint/2010/main" val="2030982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configureStore</a:t>
            </a:r>
            <a:endParaRPr lang="en-US" dirty="0"/>
          </a:p>
        </p:txBody>
      </p:sp>
      <p:sp>
        <p:nvSpPr>
          <p:cNvPr id="3" name="Content Placeholder 2"/>
          <p:cNvSpPr>
            <a:spLocks noGrp="1"/>
          </p:cNvSpPr>
          <p:nvPr>
            <p:ph idx="1"/>
          </p:nvPr>
        </p:nvSpPr>
        <p:spPr/>
        <p:txBody>
          <a:bodyPr>
            <a:normAutofit/>
          </a:bodyPr>
          <a:lstStyle/>
          <a:p>
            <a:pPr marL="0" indent="0">
              <a:buNone/>
            </a:pPr>
            <a:r>
              <a:rPr lang="en-US" dirty="0" err="1"/>
              <a:t>Redux</a:t>
            </a:r>
            <a:r>
              <a:rPr lang="en-US" dirty="0"/>
              <a:t> Toolkit has a </a:t>
            </a:r>
            <a:r>
              <a:rPr lang="en-US" dirty="0" err="1"/>
              <a:t>configureStore</a:t>
            </a:r>
            <a:r>
              <a:rPr lang="en-US" dirty="0"/>
              <a:t> API that simplifies the store setup process. </a:t>
            </a:r>
            <a:r>
              <a:rPr lang="en-US" dirty="0" err="1"/>
              <a:t>configureStore</a:t>
            </a:r>
            <a:r>
              <a:rPr lang="en-US" dirty="0"/>
              <a:t> wraps around the </a:t>
            </a:r>
            <a:r>
              <a:rPr lang="en-US" dirty="0" err="1"/>
              <a:t>Redux</a:t>
            </a:r>
            <a:r>
              <a:rPr lang="en-US" dirty="0"/>
              <a:t> core </a:t>
            </a:r>
            <a:r>
              <a:rPr lang="en-US" dirty="0" err="1"/>
              <a:t>createStore</a:t>
            </a:r>
            <a:r>
              <a:rPr lang="en-US" dirty="0"/>
              <a:t> API, and handles most of the store setup for us </a:t>
            </a:r>
            <a:r>
              <a:rPr lang="en-US" dirty="0" smtClean="0"/>
              <a:t>automatically</a:t>
            </a:r>
          </a:p>
          <a:p>
            <a:pPr marL="0" indent="0">
              <a:buNone/>
            </a:pPr>
            <a:r>
              <a:rPr lang="en-US" dirty="0"/>
              <a:t> </a:t>
            </a:r>
            <a:r>
              <a:rPr lang="en-US" dirty="0" smtClean="0"/>
              <a:t>  </a:t>
            </a:r>
            <a:endParaRPr lang="en-US" dirty="0"/>
          </a:p>
          <a:p>
            <a:pPr marL="0" indent="0">
              <a:buNone/>
            </a:pPr>
            <a:r>
              <a:rPr lang="en-US" dirty="0"/>
              <a:t>import { </a:t>
            </a:r>
            <a:r>
              <a:rPr lang="en-US" dirty="0" err="1"/>
              <a:t>configureStore</a:t>
            </a:r>
            <a:r>
              <a:rPr lang="en-US" dirty="0"/>
              <a:t> } from '@</a:t>
            </a:r>
            <a:r>
              <a:rPr lang="en-US" dirty="0" err="1"/>
              <a:t>reduxjs</a:t>
            </a:r>
            <a:r>
              <a:rPr lang="en-US" dirty="0"/>
              <a:t>/toolkit'</a:t>
            </a:r>
          </a:p>
          <a:p>
            <a:pPr marL="0" indent="0">
              <a:buNone/>
            </a:pPr>
            <a:r>
              <a:rPr lang="en-US" dirty="0" smtClean="0"/>
              <a:t>import </a:t>
            </a:r>
            <a:r>
              <a:rPr lang="en-US" dirty="0" err="1"/>
              <a:t>rootReducer</a:t>
            </a:r>
            <a:r>
              <a:rPr lang="en-US" dirty="0"/>
              <a:t> from './reducers'</a:t>
            </a:r>
          </a:p>
          <a:p>
            <a:pPr marL="0" indent="0">
              <a:buNone/>
            </a:pPr>
            <a:r>
              <a:rPr lang="en-US" dirty="0" err="1" smtClean="0"/>
              <a:t>const</a:t>
            </a:r>
            <a:r>
              <a:rPr lang="en-US" dirty="0" smtClean="0"/>
              <a:t> </a:t>
            </a:r>
            <a:r>
              <a:rPr lang="en-US" dirty="0"/>
              <a:t>store = </a:t>
            </a:r>
            <a:r>
              <a:rPr lang="en-US" dirty="0" err="1"/>
              <a:t>configureStore</a:t>
            </a:r>
            <a:r>
              <a:rPr lang="en-US" dirty="0"/>
              <a:t>({ reducer: </a:t>
            </a:r>
            <a:r>
              <a:rPr lang="en-US" dirty="0" err="1"/>
              <a:t>rootReducer</a:t>
            </a:r>
            <a:r>
              <a:rPr lang="en-US" dirty="0"/>
              <a:t> })</a:t>
            </a:r>
            <a:endParaRPr lang="en-US" dirty="0" smtClean="0"/>
          </a:p>
          <a:p>
            <a:pPr marL="0" indent="0">
              <a:buNone/>
            </a:pPr>
            <a:endParaRPr lang="en-US" dirty="0"/>
          </a:p>
        </p:txBody>
      </p:sp>
    </p:spTree>
    <p:extLst>
      <p:ext uri="{BB962C8B-B14F-4D97-AF65-F5344CB8AC3E}">
        <p14:creationId xmlns:p14="http://schemas.microsoft.com/office/powerpoint/2010/main" val="3816185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t>
            </a:r>
            <a:r>
              <a:rPr lang="en-US" dirty="0" err="1" smtClean="0"/>
              <a:t>configureStore</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import </a:t>
            </a:r>
            <a:r>
              <a:rPr lang="en-US" dirty="0"/>
              <a:t>{ </a:t>
            </a:r>
            <a:r>
              <a:rPr lang="en-US" dirty="0" err="1"/>
              <a:t>configureStore</a:t>
            </a:r>
            <a:r>
              <a:rPr lang="en-US" dirty="0"/>
              <a:t> } from '@</a:t>
            </a:r>
            <a:r>
              <a:rPr lang="en-US" dirty="0" err="1"/>
              <a:t>reduxjs</a:t>
            </a:r>
            <a:r>
              <a:rPr lang="en-US" dirty="0"/>
              <a:t>/toolkit'</a:t>
            </a:r>
          </a:p>
          <a:p>
            <a:pPr marL="0" indent="0">
              <a:buNone/>
            </a:pPr>
            <a:r>
              <a:rPr lang="en-US" dirty="0" smtClean="0"/>
              <a:t>import </a:t>
            </a:r>
            <a:r>
              <a:rPr lang="en-US" dirty="0" err="1"/>
              <a:t>todosReducer</a:t>
            </a:r>
            <a:r>
              <a:rPr lang="en-US" dirty="0"/>
              <a:t> from './features/</a:t>
            </a:r>
            <a:r>
              <a:rPr lang="en-US" dirty="0" err="1"/>
              <a:t>todos</a:t>
            </a:r>
            <a:r>
              <a:rPr lang="en-US" dirty="0"/>
              <a:t>/</a:t>
            </a:r>
            <a:r>
              <a:rPr lang="en-US" dirty="0" err="1"/>
              <a:t>todosSlice</a:t>
            </a:r>
            <a:r>
              <a:rPr lang="en-US" dirty="0"/>
              <a:t>'</a:t>
            </a:r>
          </a:p>
          <a:p>
            <a:pPr marL="0" indent="0">
              <a:buNone/>
            </a:pPr>
            <a:r>
              <a:rPr lang="en-US" dirty="0"/>
              <a:t>import </a:t>
            </a:r>
            <a:r>
              <a:rPr lang="en-US" dirty="0" err="1"/>
              <a:t>filtersReducer</a:t>
            </a:r>
            <a:r>
              <a:rPr lang="en-US" dirty="0"/>
              <a:t> from './features/filters/</a:t>
            </a:r>
            <a:r>
              <a:rPr lang="en-US" dirty="0" err="1"/>
              <a:t>filtersSlice</a:t>
            </a:r>
            <a:r>
              <a:rPr lang="en-US" dirty="0"/>
              <a:t>'</a:t>
            </a:r>
          </a:p>
          <a:p>
            <a:pPr marL="0" indent="0">
              <a:buNone/>
            </a:pPr>
            <a:endParaRPr lang="en-US" dirty="0"/>
          </a:p>
          <a:p>
            <a:pPr marL="0" indent="0">
              <a:buNone/>
            </a:pPr>
            <a:r>
              <a:rPr lang="en-US" dirty="0" err="1" smtClean="0"/>
              <a:t>const</a:t>
            </a:r>
            <a:r>
              <a:rPr lang="en-US" dirty="0" smtClean="0"/>
              <a:t> </a:t>
            </a:r>
            <a:r>
              <a:rPr lang="en-US" dirty="0"/>
              <a:t>store = </a:t>
            </a:r>
            <a:r>
              <a:rPr lang="en-US" dirty="0" err="1"/>
              <a:t>configureStore</a:t>
            </a:r>
            <a:r>
              <a:rPr lang="en-US" dirty="0"/>
              <a:t>({</a:t>
            </a:r>
          </a:p>
          <a:p>
            <a:pPr marL="0" indent="0">
              <a:buNone/>
            </a:pPr>
            <a:r>
              <a:rPr lang="en-US" dirty="0"/>
              <a:t>  reducer: {</a:t>
            </a:r>
          </a:p>
          <a:p>
            <a:pPr marL="0" indent="0">
              <a:buNone/>
            </a:pPr>
            <a:r>
              <a:rPr lang="en-US" dirty="0"/>
              <a:t>    // Define a top-level state field named `</a:t>
            </a:r>
            <a:r>
              <a:rPr lang="en-US" dirty="0" err="1"/>
              <a:t>todos</a:t>
            </a:r>
            <a:r>
              <a:rPr lang="en-US" dirty="0"/>
              <a:t>`, handled by `</a:t>
            </a:r>
            <a:r>
              <a:rPr lang="en-US" dirty="0" err="1"/>
              <a:t>todosReducer</a:t>
            </a:r>
            <a:r>
              <a:rPr lang="en-US" dirty="0"/>
              <a:t>`</a:t>
            </a:r>
          </a:p>
          <a:p>
            <a:pPr marL="0" indent="0">
              <a:buNone/>
            </a:pPr>
            <a:r>
              <a:rPr lang="en-US" dirty="0"/>
              <a:t>    </a:t>
            </a:r>
            <a:r>
              <a:rPr lang="en-US" dirty="0" err="1"/>
              <a:t>todos</a:t>
            </a:r>
            <a:r>
              <a:rPr lang="en-US" dirty="0"/>
              <a:t>: </a:t>
            </a:r>
            <a:r>
              <a:rPr lang="en-US" dirty="0" err="1"/>
              <a:t>todosReducer</a:t>
            </a:r>
            <a:r>
              <a:rPr lang="en-US" dirty="0"/>
              <a:t>,</a:t>
            </a:r>
          </a:p>
          <a:p>
            <a:pPr marL="0" indent="0">
              <a:buNone/>
            </a:pPr>
            <a:r>
              <a:rPr lang="en-US" dirty="0"/>
              <a:t>    filters: </a:t>
            </a:r>
            <a:r>
              <a:rPr lang="en-US" dirty="0" err="1"/>
              <a:t>filtersReducer</a:t>
            </a:r>
            <a:endParaRPr lang="en-US" dirty="0"/>
          </a:p>
          <a:p>
            <a:pPr marL="0" indent="0">
              <a:buNone/>
            </a:pPr>
            <a:r>
              <a:rPr lang="en-US" dirty="0"/>
              <a:t>  }</a:t>
            </a:r>
          </a:p>
          <a:p>
            <a:pPr marL="0" indent="0">
              <a:buNone/>
            </a:pPr>
            <a:r>
              <a:rPr lang="en-US" dirty="0"/>
              <a:t>})</a:t>
            </a:r>
          </a:p>
          <a:p>
            <a:pPr marL="0" indent="0">
              <a:buNone/>
            </a:pPr>
            <a:endParaRPr lang="en-US" dirty="0"/>
          </a:p>
          <a:p>
            <a:pPr marL="0" indent="0">
              <a:buNone/>
            </a:pPr>
            <a:r>
              <a:rPr lang="en-US" dirty="0"/>
              <a:t>export default store</a:t>
            </a:r>
          </a:p>
        </p:txBody>
      </p:sp>
    </p:spTree>
    <p:extLst>
      <p:ext uri="{BB962C8B-B14F-4D97-AF65-F5344CB8AC3E}">
        <p14:creationId xmlns:p14="http://schemas.microsoft.com/office/powerpoint/2010/main" val="2442282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configureStore</a:t>
            </a:r>
            <a:endParaRPr lang="en-US" dirty="0"/>
          </a:p>
        </p:txBody>
      </p:sp>
      <p:sp>
        <p:nvSpPr>
          <p:cNvPr id="3" name="Content Placeholder 2"/>
          <p:cNvSpPr>
            <a:spLocks noGrp="1"/>
          </p:cNvSpPr>
          <p:nvPr>
            <p:ph idx="1"/>
          </p:nvPr>
        </p:nvSpPr>
        <p:spPr/>
        <p:txBody>
          <a:bodyPr/>
          <a:lstStyle/>
          <a:p>
            <a:pPr marL="0" indent="0">
              <a:buNone/>
            </a:pPr>
            <a:r>
              <a:rPr lang="en-US" dirty="0"/>
              <a:t>That one call to </a:t>
            </a:r>
            <a:r>
              <a:rPr lang="en-US" dirty="0" err="1"/>
              <a:t>configureStore</a:t>
            </a:r>
            <a:r>
              <a:rPr lang="en-US" dirty="0"/>
              <a:t> did all the work for us:</a:t>
            </a:r>
          </a:p>
          <a:p>
            <a:endParaRPr lang="en-US" dirty="0"/>
          </a:p>
          <a:p>
            <a:r>
              <a:rPr lang="en-US" dirty="0"/>
              <a:t>It combined </a:t>
            </a:r>
            <a:r>
              <a:rPr lang="en-US" dirty="0" err="1"/>
              <a:t>todosReducer</a:t>
            </a:r>
            <a:r>
              <a:rPr lang="en-US" dirty="0"/>
              <a:t> and </a:t>
            </a:r>
            <a:r>
              <a:rPr lang="en-US" dirty="0" err="1"/>
              <a:t>filtersReducer</a:t>
            </a:r>
            <a:r>
              <a:rPr lang="en-US" dirty="0"/>
              <a:t> into the root reducer function, which will handle a root state that looks like {</a:t>
            </a:r>
            <a:r>
              <a:rPr lang="en-US" dirty="0" err="1"/>
              <a:t>todos</a:t>
            </a:r>
            <a:r>
              <a:rPr lang="en-US" dirty="0"/>
              <a:t>, filters}</a:t>
            </a:r>
          </a:p>
          <a:p>
            <a:r>
              <a:rPr lang="en-US" dirty="0"/>
              <a:t>It created a </a:t>
            </a:r>
            <a:r>
              <a:rPr lang="en-US" dirty="0" err="1"/>
              <a:t>Redux</a:t>
            </a:r>
            <a:r>
              <a:rPr lang="en-US" dirty="0"/>
              <a:t> store using that root reducer</a:t>
            </a:r>
          </a:p>
          <a:p>
            <a:r>
              <a:rPr lang="en-US" dirty="0"/>
              <a:t>It automatically added the </a:t>
            </a:r>
            <a:r>
              <a:rPr lang="en-US" dirty="0" err="1"/>
              <a:t>thunk</a:t>
            </a:r>
            <a:r>
              <a:rPr lang="en-US" dirty="0"/>
              <a:t> middleware</a:t>
            </a:r>
          </a:p>
          <a:p>
            <a:r>
              <a:rPr lang="en-US" dirty="0"/>
              <a:t>It automatically added more middleware to check for common mistakes like accidentally mutating the state</a:t>
            </a:r>
          </a:p>
          <a:p>
            <a:r>
              <a:rPr lang="en-US" dirty="0"/>
              <a:t>It automatically set up the </a:t>
            </a:r>
            <a:r>
              <a:rPr lang="en-US" dirty="0" err="1"/>
              <a:t>Redux</a:t>
            </a:r>
            <a:r>
              <a:rPr lang="en-US" dirty="0"/>
              <a:t> </a:t>
            </a:r>
            <a:r>
              <a:rPr lang="en-US" dirty="0" err="1"/>
              <a:t>DevTools</a:t>
            </a:r>
            <a:r>
              <a:rPr lang="en-US" dirty="0"/>
              <a:t> Extension connection</a:t>
            </a:r>
          </a:p>
        </p:txBody>
      </p:sp>
    </p:spTree>
    <p:extLst>
      <p:ext uri="{BB962C8B-B14F-4D97-AF65-F5344CB8AC3E}">
        <p14:creationId xmlns:p14="http://schemas.microsoft.com/office/powerpoint/2010/main" val="26083667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802</TotalTime>
  <Words>1391</Words>
  <Application>Microsoft Office PowerPoint</Application>
  <PresentationFormat>Widescreen</PresentationFormat>
  <Paragraphs>149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Redux Toolkit</vt:lpstr>
      <vt:lpstr>What is Redux Toolkit?</vt:lpstr>
      <vt:lpstr>Modern redux using Redux toolkit</vt:lpstr>
      <vt:lpstr>Issues with core redux</vt:lpstr>
      <vt:lpstr>Why You Should Use Redux Toolkit</vt:lpstr>
      <vt:lpstr>What is included</vt:lpstr>
      <vt:lpstr>configureStore</vt:lpstr>
      <vt:lpstr>Example of configureStore</vt:lpstr>
      <vt:lpstr>configureStore</vt:lpstr>
      <vt:lpstr>createAction</vt:lpstr>
      <vt:lpstr>createReducer</vt:lpstr>
      <vt:lpstr>Writing Slices</vt:lpstr>
      <vt:lpstr>Using createSlice</vt:lpstr>
      <vt:lpstr>Example of createSlice</vt:lpstr>
      <vt:lpstr>Example of createSlice</vt:lpstr>
      <vt:lpstr>Using createAsyncThunk</vt:lpstr>
      <vt:lpstr>createAsyncThunk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Redux Toolkit</dc:title>
  <dc:creator>Mukesh Dhungana</dc:creator>
  <cp:lastModifiedBy>Mukesh Dhungana</cp:lastModifiedBy>
  <cp:revision>15</cp:revision>
  <dcterms:created xsi:type="dcterms:W3CDTF">2021-03-21T13:36:25Z</dcterms:created>
  <dcterms:modified xsi:type="dcterms:W3CDTF">2021-03-28T17:24:16Z</dcterms:modified>
</cp:coreProperties>
</file>