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EF019-7500-4DCC-B960-45B27068619A}"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148878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EF019-7500-4DCC-B960-45B27068619A}"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381401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EF019-7500-4DCC-B960-45B27068619A}"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99572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EF019-7500-4DCC-B960-45B27068619A}"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167927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4EF019-7500-4DCC-B960-45B27068619A}"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12970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EF019-7500-4DCC-B960-45B27068619A}"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88631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EF019-7500-4DCC-B960-45B27068619A}"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52365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EF019-7500-4DCC-B960-45B27068619A}"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308969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EF019-7500-4DCC-B960-45B27068619A}"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314675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EF019-7500-4DCC-B960-45B27068619A}"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207482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EF019-7500-4DCC-B960-45B27068619A}"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6E25D-46CC-4E48-B849-ADD058B6DD28}" type="slidenum">
              <a:rPr lang="en-US" smtClean="0"/>
              <a:t>‹#›</a:t>
            </a:fld>
            <a:endParaRPr lang="en-US"/>
          </a:p>
        </p:txBody>
      </p:sp>
    </p:spTree>
    <p:extLst>
      <p:ext uri="{BB962C8B-B14F-4D97-AF65-F5344CB8AC3E}">
        <p14:creationId xmlns:p14="http://schemas.microsoft.com/office/powerpoint/2010/main" val="60524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EF019-7500-4DCC-B960-45B27068619A}" type="datetimeFigureOut">
              <a:rPr lang="en-US" smtClean="0"/>
              <a:t>4/8/2021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6E25D-46CC-4E48-B849-ADD058B6DD28}" type="slidenum">
              <a:rPr lang="en-US" smtClean="0"/>
              <a:t>‹#›</a:t>
            </a:fld>
            <a:endParaRPr lang="en-US"/>
          </a:p>
        </p:txBody>
      </p:sp>
    </p:spTree>
    <p:extLst>
      <p:ext uri="{BB962C8B-B14F-4D97-AF65-F5344CB8AC3E}">
        <p14:creationId xmlns:p14="http://schemas.microsoft.com/office/powerpoint/2010/main" val="3927094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Styling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219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of styling</a:t>
            </a:r>
            <a:endParaRPr lang="en-US" dirty="0"/>
          </a:p>
        </p:txBody>
      </p:sp>
      <p:sp>
        <p:nvSpPr>
          <p:cNvPr id="3" name="Content Placeholder 2"/>
          <p:cNvSpPr>
            <a:spLocks noGrp="1"/>
          </p:cNvSpPr>
          <p:nvPr>
            <p:ph idx="1"/>
          </p:nvPr>
        </p:nvSpPr>
        <p:spPr/>
        <p:txBody>
          <a:bodyPr/>
          <a:lstStyle/>
          <a:p>
            <a:r>
              <a:rPr lang="en-US" dirty="0" smtClean="0"/>
              <a:t>Inline CSS</a:t>
            </a:r>
          </a:p>
          <a:p>
            <a:r>
              <a:rPr lang="en-US" dirty="0"/>
              <a:t>CSS </a:t>
            </a:r>
            <a:r>
              <a:rPr lang="en-US" dirty="0" smtClean="0"/>
              <a:t>Stylesheet</a:t>
            </a:r>
          </a:p>
          <a:p>
            <a:r>
              <a:rPr lang="en-US" dirty="0" smtClean="0"/>
              <a:t>CSS Modules</a:t>
            </a:r>
          </a:p>
          <a:p>
            <a:r>
              <a:rPr lang="en-US" dirty="0" smtClean="0"/>
              <a:t>Styled Components</a:t>
            </a:r>
            <a:endParaRPr lang="en-US" dirty="0"/>
          </a:p>
        </p:txBody>
      </p:sp>
    </p:spTree>
    <p:extLst>
      <p:ext uri="{BB962C8B-B14F-4D97-AF65-F5344CB8AC3E}">
        <p14:creationId xmlns:p14="http://schemas.microsoft.com/office/powerpoint/2010/main" val="388862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CSS</a:t>
            </a:r>
            <a:endParaRPr lang="en-US" dirty="0"/>
          </a:p>
        </p:txBody>
      </p:sp>
      <p:sp>
        <p:nvSpPr>
          <p:cNvPr id="3" name="Content Placeholder 2"/>
          <p:cNvSpPr>
            <a:spLocks noGrp="1"/>
          </p:cNvSpPr>
          <p:nvPr>
            <p:ph idx="1"/>
          </p:nvPr>
        </p:nvSpPr>
        <p:spPr/>
        <p:txBody>
          <a:bodyPr/>
          <a:lstStyle/>
          <a:p>
            <a:r>
              <a:rPr lang="en-US" dirty="0" smtClean="0"/>
              <a:t>React lets you add CSS inline, written as attributes and passed to elements.</a:t>
            </a:r>
          </a:p>
          <a:p>
            <a:r>
              <a:rPr lang="en-US" dirty="0" smtClean="0"/>
              <a:t>In React, inline styles are not specified as a string. Instead they are specified with an object whose key is the </a:t>
            </a:r>
            <a:r>
              <a:rPr lang="en-US" dirty="0" err="1" smtClean="0"/>
              <a:t>camelCased</a:t>
            </a:r>
            <a:r>
              <a:rPr lang="en-US" dirty="0" smtClean="0"/>
              <a:t> version of the style name, and whose value is the style’s value, usually a string.</a:t>
            </a:r>
            <a:endParaRPr lang="en-US" dirty="0"/>
          </a:p>
        </p:txBody>
      </p:sp>
    </p:spTree>
    <p:extLst>
      <p:ext uri="{BB962C8B-B14F-4D97-AF65-F5344CB8AC3E}">
        <p14:creationId xmlns:p14="http://schemas.microsoft.com/office/powerpoint/2010/main" val="327973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a:t>
            </a:r>
            <a:r>
              <a:rPr lang="en-US" dirty="0" err="1"/>
              <a:t>c</a:t>
            </a:r>
            <a:r>
              <a:rPr lang="en-US" dirty="0" err="1" smtClean="0"/>
              <a:t>ss</a:t>
            </a:r>
            <a:r>
              <a:rPr lang="en-US" dirty="0" smtClean="0"/>
              <a:t> example</a:t>
            </a:r>
            <a:endParaRPr lang="en-US" dirty="0"/>
          </a:p>
        </p:txBody>
      </p:sp>
      <p:sp>
        <p:nvSpPr>
          <p:cNvPr id="3" name="Content Placeholder 2"/>
          <p:cNvSpPr>
            <a:spLocks noGrp="1"/>
          </p:cNvSpPr>
          <p:nvPr>
            <p:ph idx="1"/>
          </p:nvPr>
        </p:nvSpPr>
        <p:spPr/>
        <p:txBody>
          <a:bodyPr/>
          <a:lstStyle/>
          <a:p>
            <a:pPr marL="0" indent="0">
              <a:buNone/>
            </a:pPr>
            <a:r>
              <a:rPr lang="en-US" dirty="0" err="1" smtClean="0"/>
              <a:t>const</a:t>
            </a:r>
            <a:r>
              <a:rPr lang="en-US" dirty="0" smtClean="0"/>
              <a:t> </a:t>
            </a:r>
            <a:r>
              <a:rPr lang="en-US" dirty="0" err="1" smtClean="0"/>
              <a:t>divStyle</a:t>
            </a:r>
            <a:r>
              <a:rPr lang="en-US" dirty="0" smtClean="0"/>
              <a:t> = {</a:t>
            </a:r>
          </a:p>
          <a:p>
            <a:pPr marL="0" indent="0">
              <a:buNone/>
            </a:pPr>
            <a:r>
              <a:rPr lang="en-US" dirty="0" smtClean="0"/>
              <a:t>  color: 'blue',</a:t>
            </a:r>
          </a:p>
          <a:p>
            <a:pPr marL="0" indent="0">
              <a:buNone/>
            </a:pPr>
            <a:r>
              <a:rPr lang="en-US" dirty="0" smtClean="0"/>
              <a:t>  </a:t>
            </a:r>
            <a:r>
              <a:rPr lang="en-US" dirty="0" err="1" smtClean="0"/>
              <a:t>backgroundImage</a:t>
            </a:r>
            <a:r>
              <a:rPr lang="en-US" dirty="0" smtClean="0"/>
              <a:t>: '</a:t>
            </a:r>
            <a:r>
              <a:rPr lang="en-US" dirty="0" err="1" smtClean="0"/>
              <a:t>url</a:t>
            </a:r>
            <a:r>
              <a:rPr lang="en-US" dirty="0" smtClean="0"/>
              <a:t>(' + </a:t>
            </a:r>
            <a:r>
              <a:rPr lang="en-US" dirty="0" err="1" smtClean="0"/>
              <a:t>imgUrl</a:t>
            </a:r>
            <a:r>
              <a:rPr lang="en-US" dirty="0" smtClean="0"/>
              <a:t> + ')',</a:t>
            </a:r>
          </a:p>
          <a:p>
            <a:pPr marL="0" indent="0">
              <a:buNone/>
            </a:pPr>
            <a:r>
              <a:rPr lang="en-US" dirty="0" smtClean="0"/>
              <a:t>};</a:t>
            </a:r>
          </a:p>
          <a:p>
            <a:pPr marL="0" indent="0">
              <a:buNone/>
            </a:pPr>
            <a:r>
              <a:rPr lang="en-US" dirty="0" smtClean="0"/>
              <a:t>function </a:t>
            </a:r>
            <a:r>
              <a:rPr lang="en-US" dirty="0" err="1" smtClean="0"/>
              <a:t>HelloWorldComponent</a:t>
            </a:r>
            <a:r>
              <a:rPr lang="en-US" dirty="0" smtClean="0"/>
              <a:t>() {</a:t>
            </a:r>
          </a:p>
          <a:p>
            <a:pPr marL="0" indent="0">
              <a:buNone/>
            </a:pPr>
            <a:r>
              <a:rPr lang="en-US" dirty="0" smtClean="0"/>
              <a:t>  return &lt;div style={</a:t>
            </a:r>
            <a:r>
              <a:rPr lang="en-US" dirty="0" err="1" smtClean="0"/>
              <a:t>divStyle</a:t>
            </a:r>
            <a:r>
              <a:rPr lang="en-US" dirty="0" smtClean="0"/>
              <a:t>}&gt;Hello World!&lt;/div&gt;;</a:t>
            </a:r>
          </a:p>
          <a:p>
            <a:pPr marL="0" indent="0">
              <a:buNone/>
            </a:pPr>
            <a:r>
              <a:rPr lang="en-US" dirty="0"/>
              <a:t>}</a:t>
            </a:r>
          </a:p>
        </p:txBody>
      </p:sp>
    </p:spTree>
    <p:extLst>
      <p:ext uri="{BB962C8B-B14F-4D97-AF65-F5344CB8AC3E}">
        <p14:creationId xmlns:p14="http://schemas.microsoft.com/office/powerpoint/2010/main" val="250248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Stylesheet</a:t>
            </a:r>
            <a:endParaRPr lang="en-US" dirty="0"/>
          </a:p>
        </p:txBody>
      </p:sp>
      <p:sp>
        <p:nvSpPr>
          <p:cNvPr id="3" name="Content Placeholder 2"/>
          <p:cNvSpPr>
            <a:spLocks noGrp="1"/>
          </p:cNvSpPr>
          <p:nvPr>
            <p:ph idx="1"/>
          </p:nvPr>
        </p:nvSpPr>
        <p:spPr/>
        <p:txBody>
          <a:bodyPr/>
          <a:lstStyle/>
          <a:p>
            <a:r>
              <a:rPr lang="en-US" dirty="0" smtClean="0"/>
              <a:t>You can write your CSS styling in a separate file, just save the file with the .</a:t>
            </a:r>
            <a:r>
              <a:rPr lang="en-US" dirty="0" err="1" smtClean="0"/>
              <a:t>css</a:t>
            </a:r>
            <a:r>
              <a:rPr lang="en-US" dirty="0" smtClean="0"/>
              <a:t> file extension, and import it in your application.</a:t>
            </a:r>
            <a:endParaRPr lang="en-US" dirty="0"/>
          </a:p>
        </p:txBody>
      </p:sp>
    </p:spTree>
    <p:extLst>
      <p:ext uri="{BB962C8B-B14F-4D97-AF65-F5344CB8AC3E}">
        <p14:creationId xmlns:p14="http://schemas.microsoft.com/office/powerpoint/2010/main" val="400160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A CSS Module is a CSS file in which all class names and animation names are scoped locally- by default</a:t>
            </a:r>
          </a:p>
          <a:p>
            <a:r>
              <a:rPr lang="en-US" dirty="0" smtClean="0"/>
              <a:t>The CSS inside a module is available only for the component that imported it, and you do not have to worry about name conflicts.</a:t>
            </a:r>
          </a:p>
          <a:p>
            <a:r>
              <a:rPr lang="en-US" dirty="0" smtClean="0"/>
              <a:t>Create the CSS module with the .module.css extension, example: mystyle.module.css.</a:t>
            </a:r>
          </a:p>
          <a:p>
            <a:r>
              <a:rPr lang="en-US" dirty="0" smtClean="0"/>
              <a:t>with </a:t>
            </a:r>
            <a:r>
              <a:rPr lang="en-US" dirty="0" smtClean="0"/>
              <a:t>renamed </a:t>
            </a:r>
            <a:r>
              <a:rPr lang="en-US" dirty="0" err="1"/>
              <a:t>cAt</a:t>
            </a:r>
            <a:r>
              <a:rPr lang="en-US" dirty="0"/>
              <a:t> build time local class names are mapped and exported as a JS object literal for React- as well as a modified version of input CSS lass </a:t>
            </a:r>
            <a:r>
              <a:rPr lang="en-US" dirty="0" smtClean="0"/>
              <a:t>names. The result is, you don’t have to mess as much with global styles. When scaling your projects, you have less overrides and trouble on your hands.</a:t>
            </a:r>
            <a:endParaRPr lang="en-US" dirty="0"/>
          </a:p>
        </p:txBody>
      </p:sp>
    </p:spTree>
    <p:extLst>
      <p:ext uri="{BB962C8B-B14F-4D97-AF65-F5344CB8AC3E}">
        <p14:creationId xmlns:p14="http://schemas.microsoft.com/office/powerpoint/2010/main" val="177940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Styled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Styled-components are created by defining components using the ES6 template literal notation. CSS properties can be added to the component just like you would do using CSS. When the JS is parsed, styled-components will generate unique class names, and inject the CSS into the DOM. </a:t>
            </a:r>
          </a:p>
          <a:p>
            <a:r>
              <a:rPr lang="en-US" dirty="0" smtClean="0"/>
              <a:t>Styled Components takes the approach to create components just from a HTML tag and a style string.</a:t>
            </a:r>
          </a:p>
          <a:p>
            <a:r>
              <a:rPr lang="en-US" smtClean="0"/>
              <a:t>Basically </a:t>
            </a:r>
            <a:r>
              <a:rPr lang="en-US" dirty="0" smtClean="0"/>
              <a:t>the styled object offers you a function for each HTML element (e.g. button, </a:t>
            </a:r>
            <a:r>
              <a:rPr lang="en-US" dirty="0" err="1" smtClean="0"/>
              <a:t>ul</a:t>
            </a:r>
            <a:r>
              <a:rPr lang="en-US" dirty="0" smtClean="0"/>
              <a:t>, li). The function can be called with JavaScript template literals whereas everything you place into the template literals becomes the style of the component:</a:t>
            </a:r>
            <a:endParaRPr lang="en-US" dirty="0"/>
          </a:p>
        </p:txBody>
      </p:sp>
    </p:spTree>
    <p:extLst>
      <p:ext uri="{BB962C8B-B14F-4D97-AF65-F5344CB8AC3E}">
        <p14:creationId xmlns:p14="http://schemas.microsoft.com/office/powerpoint/2010/main" val="1106562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562"/>
            <a:ext cx="10515600" cy="1325563"/>
          </a:xfrm>
        </p:spPr>
        <p:txBody>
          <a:bodyPr/>
          <a:lstStyle/>
          <a:p>
            <a:r>
              <a:rPr lang="en-US" dirty="0" smtClean="0"/>
              <a:t>Styled Components example</a:t>
            </a:r>
            <a:endParaRPr lang="en-US" dirty="0"/>
          </a:p>
        </p:txBody>
      </p:sp>
      <p:sp>
        <p:nvSpPr>
          <p:cNvPr id="3" name="Content Placeholder 2"/>
          <p:cNvSpPr>
            <a:spLocks noGrp="1"/>
          </p:cNvSpPr>
          <p:nvPr>
            <p:ph idx="1"/>
          </p:nvPr>
        </p:nvSpPr>
        <p:spPr>
          <a:xfrm>
            <a:off x="838200" y="1649125"/>
            <a:ext cx="10515600" cy="4931784"/>
          </a:xfrm>
        </p:spPr>
        <p:txBody>
          <a:bodyPr>
            <a:normAutofit fontScale="55000" lnSpcReduction="20000"/>
          </a:bodyPr>
          <a:lstStyle/>
          <a:p>
            <a:pPr marL="0" indent="0">
              <a:buNone/>
            </a:pPr>
            <a:r>
              <a:rPr lang="en-US" dirty="0" smtClean="0"/>
              <a:t>import React from 'react';</a:t>
            </a:r>
          </a:p>
          <a:p>
            <a:pPr marL="0" indent="0">
              <a:buNone/>
            </a:pPr>
            <a:r>
              <a:rPr lang="en-US" dirty="0" smtClean="0"/>
              <a:t>import styled from </a:t>
            </a:r>
            <a:r>
              <a:rPr lang="en-US" smtClean="0"/>
              <a:t>'styled-components';</a:t>
            </a:r>
          </a:p>
          <a:p>
            <a:pPr marL="0" indent="0">
              <a:buNone/>
            </a:pPr>
            <a:endParaRPr lang="en-US" dirty="0" smtClean="0"/>
          </a:p>
          <a:p>
            <a:pPr marL="0" indent="0">
              <a:buNone/>
            </a:pPr>
            <a:r>
              <a:rPr lang="en-US" dirty="0" smtClean="0"/>
              <a:t> </a:t>
            </a:r>
            <a:r>
              <a:rPr lang="en-US" dirty="0" err="1" smtClean="0"/>
              <a:t>const</a:t>
            </a:r>
            <a:r>
              <a:rPr lang="en-US" dirty="0" smtClean="0"/>
              <a:t> Button = </a:t>
            </a:r>
            <a:r>
              <a:rPr lang="en-US" dirty="0" err="1" smtClean="0"/>
              <a:t>styled.button</a:t>
            </a:r>
            <a:r>
              <a:rPr lang="en-US" dirty="0" smtClean="0"/>
              <a:t>`</a:t>
            </a:r>
          </a:p>
          <a:p>
            <a:pPr marL="0" indent="0">
              <a:buNone/>
            </a:pPr>
            <a:r>
              <a:rPr lang="en-US" dirty="0" smtClean="0"/>
              <a:t>  cursor: pointer;</a:t>
            </a:r>
          </a:p>
          <a:p>
            <a:pPr marL="0" indent="0">
              <a:buNone/>
            </a:pPr>
            <a:r>
              <a:rPr lang="en-US" dirty="0" smtClean="0"/>
              <a:t>  border: 1px solid #1a202c;</a:t>
            </a:r>
          </a:p>
          <a:p>
            <a:pPr marL="0" indent="0">
              <a:buNone/>
            </a:pPr>
            <a:r>
              <a:rPr lang="en-US" dirty="0" smtClean="0"/>
              <a:t>&amp;:hover {</a:t>
            </a:r>
          </a:p>
          <a:p>
            <a:pPr marL="0" indent="0">
              <a:buNone/>
            </a:pPr>
            <a:r>
              <a:rPr lang="en-US" dirty="0" smtClean="0"/>
              <a:t>    background: #1a202c;</a:t>
            </a:r>
          </a:p>
          <a:p>
            <a:pPr marL="0" indent="0">
              <a:buNone/>
            </a:pPr>
            <a:r>
              <a:rPr lang="en-US" dirty="0" smtClean="0"/>
              <a:t>    color: #</a:t>
            </a:r>
            <a:r>
              <a:rPr lang="en-US" dirty="0" err="1" smtClean="0"/>
              <a:t>ffffff</a:t>
            </a:r>
            <a:r>
              <a:rPr lang="en-US" dirty="0" smtClean="0"/>
              <a:t>;</a:t>
            </a:r>
          </a:p>
          <a:p>
            <a:pPr marL="0" indent="0">
              <a:buNone/>
            </a:pPr>
            <a:r>
              <a:rPr lang="en-US" dirty="0" smtClean="0"/>
              <a:t>  }`; </a:t>
            </a:r>
          </a:p>
          <a:p>
            <a:pPr marL="0" indent="0">
              <a:buNone/>
            </a:pPr>
            <a:r>
              <a:rPr lang="en-US" dirty="0" smtClean="0"/>
              <a:t>function Basket({ items, </a:t>
            </a:r>
            <a:r>
              <a:rPr lang="en-US" dirty="0" err="1" smtClean="0"/>
              <a:t>onClick</a:t>
            </a:r>
            <a:r>
              <a:rPr lang="en-US" dirty="0" smtClean="0"/>
              <a:t> }) {</a:t>
            </a:r>
          </a:p>
          <a:p>
            <a:pPr marL="0" indent="0">
              <a:buNone/>
            </a:pPr>
            <a:r>
              <a:rPr lang="en-US" dirty="0" smtClean="0"/>
              <a:t>  return (</a:t>
            </a:r>
          </a:p>
          <a:p>
            <a:pPr marL="0" indent="0">
              <a:buNone/>
            </a:pPr>
            <a:r>
              <a:rPr lang="en-US" dirty="0" smtClean="0"/>
              <a:t>&lt;Button type="button" </a:t>
            </a:r>
            <a:r>
              <a:rPr lang="en-US" dirty="0" err="1" smtClean="0"/>
              <a:t>onClick</a:t>
            </a:r>
            <a:r>
              <a:rPr lang="en-US" dirty="0" smtClean="0"/>
              <a:t>={() =&gt; </a:t>
            </a:r>
            <a:r>
              <a:rPr lang="en-US" dirty="0" err="1" smtClean="0"/>
              <a:t>onClick</a:t>
            </a:r>
            <a:r>
              <a:rPr lang="en-US" dirty="0" smtClean="0"/>
              <a:t>(item)}&gt;</a:t>
            </a:r>
          </a:p>
          <a:p>
            <a:pPr marL="0" indent="0">
              <a:buNone/>
            </a:pPr>
            <a:r>
              <a:rPr lang="en-US" dirty="0" smtClean="0"/>
              <a:t>            {</a:t>
            </a:r>
            <a:r>
              <a:rPr lang="en-US" dirty="0" err="1" smtClean="0"/>
              <a:t>item.isFavorite</a:t>
            </a:r>
            <a:r>
              <a:rPr lang="en-US" dirty="0" smtClean="0"/>
              <a:t> ? 'Unlike' : 'Like'}</a:t>
            </a:r>
          </a:p>
          <a:p>
            <a:pPr marL="0" indent="0">
              <a:buNone/>
            </a:pPr>
            <a:r>
              <a:rPr lang="en-US" dirty="0" smtClean="0"/>
              <a:t>   &lt;/Button&gt;</a:t>
            </a:r>
          </a:p>
          <a:p>
            <a:pPr marL="0" indent="0">
              <a:buNone/>
            </a:pPr>
            <a:r>
              <a:rPr lang="en-US" dirty="0" smtClean="0"/>
              <a: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820659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467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React Styling</vt:lpstr>
      <vt:lpstr>Ways of styling</vt:lpstr>
      <vt:lpstr>Inline CSS</vt:lpstr>
      <vt:lpstr>Inline css example</vt:lpstr>
      <vt:lpstr>CSS Stylesheet</vt:lpstr>
      <vt:lpstr>CSS Modules</vt:lpstr>
      <vt:lpstr>Styled Components</vt:lpstr>
      <vt:lpstr>Styled Components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Styling</dc:title>
  <dc:creator>Mukesh Dhungana</dc:creator>
  <cp:lastModifiedBy>Mukesh Dhungana</cp:lastModifiedBy>
  <cp:revision>13</cp:revision>
  <dcterms:created xsi:type="dcterms:W3CDTF">2021-03-05T12:37:09Z</dcterms:created>
  <dcterms:modified xsi:type="dcterms:W3CDTF">2021-04-08T03:52:57Z</dcterms:modified>
</cp:coreProperties>
</file>