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D7DDA-43A2-41F2-86F3-7A969F1B9A1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47300-BE66-4841-B7B8-F57A3342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52579-41C6-4CA2-86AE-5F53E6FF7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8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7753-5463-4B44-92EA-50D19869845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6AB-4228-4F9A-8823-1C4474EC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7753-5463-4B44-92EA-50D19869845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6AB-4228-4F9A-8823-1C4474EC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9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7753-5463-4B44-92EA-50D19869845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6AB-4228-4F9A-8823-1C4474EC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7753-5463-4B44-92EA-50D19869845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6AB-4228-4F9A-8823-1C4474EC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7753-5463-4B44-92EA-50D19869845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6AB-4228-4F9A-8823-1C4474EC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7753-5463-4B44-92EA-50D19869845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6AB-4228-4F9A-8823-1C4474EC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7753-5463-4B44-92EA-50D19869845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6AB-4228-4F9A-8823-1C4474EC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6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7753-5463-4B44-92EA-50D19869845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6AB-4228-4F9A-8823-1C4474EC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4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7753-5463-4B44-92EA-50D19869845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6AB-4228-4F9A-8823-1C4474EC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7753-5463-4B44-92EA-50D19869845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6AB-4228-4F9A-8823-1C4474EC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8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7753-5463-4B44-92EA-50D19869845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46AB-4228-4F9A-8823-1C4474EC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7753-5463-4B44-92EA-50D19869845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46AB-4228-4F9A-8823-1C4474ECD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8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</a:t>
            </a:r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8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I Use </a:t>
            </a:r>
            <a:r>
              <a:rPr lang="en-US" dirty="0" err="1" smtClean="0"/>
              <a:t>Redux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Redux</a:t>
            </a:r>
            <a:r>
              <a:rPr lang="en-US" dirty="0" smtClean="0"/>
              <a:t> is more useful when:</a:t>
            </a:r>
          </a:p>
          <a:p>
            <a:pPr lvl="1"/>
            <a:r>
              <a:rPr lang="en-US" dirty="0" smtClean="0"/>
              <a:t>You have large amounts of application state that are needed in many places in the app</a:t>
            </a:r>
          </a:p>
          <a:p>
            <a:pPr lvl="1"/>
            <a:r>
              <a:rPr lang="en-US" dirty="0" smtClean="0"/>
              <a:t>The app state is updated frequently over time</a:t>
            </a:r>
          </a:p>
          <a:p>
            <a:pPr lvl="1"/>
            <a:r>
              <a:rPr lang="en-US" dirty="0" smtClean="0"/>
              <a:t>The logic to update that state may be complex</a:t>
            </a:r>
          </a:p>
          <a:p>
            <a:pPr lvl="1"/>
            <a:r>
              <a:rPr lang="en-US" dirty="0" smtClean="0"/>
              <a:t>The app has a medium or large-sized codebase, and might be worked on by many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2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principle of </a:t>
            </a:r>
            <a:r>
              <a:rPr lang="en-US" dirty="0" err="1" smtClean="0"/>
              <a:t>redux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817601"/>
          </a:xfrm>
        </p:spPr>
      </p:pic>
    </p:spTree>
    <p:extLst>
      <p:ext uri="{BB962C8B-B14F-4D97-AF65-F5344CB8AC3E}">
        <p14:creationId xmlns:p14="http://schemas.microsoft.com/office/powerpoint/2010/main" val="116850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109"/>
            <a:ext cx="12192000" cy="62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0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635"/>
            <a:ext cx="12192000" cy="61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09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077"/>
            <a:ext cx="12192000" cy="62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1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536"/>
            <a:ext cx="12192000" cy="607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8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is a pattern and library for managing and updating application state, using events called "actions". It serves as a centralized store for state that needs to be used across your entire application, with rules ensuring that the state can only be updated in a predictable fashion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Redux</a:t>
            </a:r>
            <a:r>
              <a:rPr lang="en-US" dirty="0" smtClean="0"/>
              <a:t> is not tied to React.</a:t>
            </a:r>
          </a:p>
          <a:p>
            <a:r>
              <a:rPr lang="en-US" dirty="0" smtClean="0"/>
              <a:t>Can be </a:t>
            </a:r>
            <a:r>
              <a:rPr lang="en-US" dirty="0" smtClean="0"/>
              <a:t>used with React, Angular, </a:t>
            </a:r>
            <a:r>
              <a:rPr lang="en-US" dirty="0" err="1" smtClean="0"/>
              <a:t>Vue</a:t>
            </a:r>
            <a:r>
              <a:rPr lang="en-US" dirty="0" smtClean="0"/>
              <a:t> or even vanilla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1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5" y="0"/>
            <a:ext cx="11278247" cy="6151418"/>
          </a:xfrm>
        </p:spPr>
      </p:pic>
    </p:spTree>
    <p:extLst>
      <p:ext uri="{BB962C8B-B14F-4D97-AF65-F5344CB8AC3E}">
        <p14:creationId xmlns:p14="http://schemas.microsoft.com/office/powerpoint/2010/main" val="22552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" y="623887"/>
            <a:ext cx="113823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416"/>
            <a:ext cx="12192000" cy="615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1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888"/>
            <a:ext cx="12192000" cy="61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8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430"/>
            <a:ext cx="12192000" cy="61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1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Use </a:t>
            </a:r>
            <a:r>
              <a:rPr lang="en-US" dirty="0" err="1" smtClean="0"/>
              <a:t>Redux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helps you manage "global" state - state that is needed across many parts of your application.</a:t>
            </a:r>
          </a:p>
          <a:p>
            <a:r>
              <a:rPr lang="en-US" dirty="0" smtClean="0"/>
              <a:t>The patterns and tools provided by </a:t>
            </a:r>
            <a:r>
              <a:rPr lang="en-US" dirty="0" err="1" smtClean="0"/>
              <a:t>Redux</a:t>
            </a:r>
            <a:r>
              <a:rPr lang="en-US" dirty="0" smtClean="0"/>
              <a:t> make it easier to understand when, where, why, and how the state in your application is being updated, and how your application logic will behave when those changes 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React Redux</vt:lpstr>
      <vt:lpstr>Defination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Should I Use Redux?</vt:lpstr>
      <vt:lpstr>When Should I Use Redux?</vt:lpstr>
      <vt:lpstr>Three principle of redux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Redux</dc:title>
  <dc:creator>Mukesh Dhungana</dc:creator>
  <cp:lastModifiedBy>Mukesh Dhungana</cp:lastModifiedBy>
  <cp:revision>2</cp:revision>
  <dcterms:created xsi:type="dcterms:W3CDTF">2021-03-21T13:21:46Z</dcterms:created>
  <dcterms:modified xsi:type="dcterms:W3CDTF">2021-03-21T13:22:42Z</dcterms:modified>
</cp:coreProperties>
</file>