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6BA1DA-09AD-4DFE-BAB4-0163319A6FCC}"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22FD1-3339-4540-8431-325951F1AFA6}" type="slidenum">
              <a:rPr lang="en-US" smtClean="0"/>
              <a:t>‹#›</a:t>
            </a:fld>
            <a:endParaRPr lang="en-US"/>
          </a:p>
        </p:txBody>
      </p:sp>
    </p:spTree>
    <p:extLst>
      <p:ext uri="{BB962C8B-B14F-4D97-AF65-F5344CB8AC3E}">
        <p14:creationId xmlns:p14="http://schemas.microsoft.com/office/powerpoint/2010/main" val="419433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BA1DA-09AD-4DFE-BAB4-0163319A6FCC}"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22FD1-3339-4540-8431-325951F1AFA6}" type="slidenum">
              <a:rPr lang="en-US" smtClean="0"/>
              <a:t>‹#›</a:t>
            </a:fld>
            <a:endParaRPr lang="en-US"/>
          </a:p>
        </p:txBody>
      </p:sp>
    </p:spTree>
    <p:extLst>
      <p:ext uri="{BB962C8B-B14F-4D97-AF65-F5344CB8AC3E}">
        <p14:creationId xmlns:p14="http://schemas.microsoft.com/office/powerpoint/2010/main" val="2561815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BA1DA-09AD-4DFE-BAB4-0163319A6FCC}"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22FD1-3339-4540-8431-325951F1AFA6}" type="slidenum">
              <a:rPr lang="en-US" smtClean="0"/>
              <a:t>‹#›</a:t>
            </a:fld>
            <a:endParaRPr lang="en-US"/>
          </a:p>
        </p:txBody>
      </p:sp>
    </p:spTree>
    <p:extLst>
      <p:ext uri="{BB962C8B-B14F-4D97-AF65-F5344CB8AC3E}">
        <p14:creationId xmlns:p14="http://schemas.microsoft.com/office/powerpoint/2010/main" val="2803924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6BA1DA-09AD-4DFE-BAB4-0163319A6FCC}"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22FD1-3339-4540-8431-325951F1AFA6}" type="slidenum">
              <a:rPr lang="en-US" smtClean="0"/>
              <a:t>‹#›</a:t>
            </a:fld>
            <a:endParaRPr lang="en-US"/>
          </a:p>
        </p:txBody>
      </p:sp>
    </p:spTree>
    <p:extLst>
      <p:ext uri="{BB962C8B-B14F-4D97-AF65-F5344CB8AC3E}">
        <p14:creationId xmlns:p14="http://schemas.microsoft.com/office/powerpoint/2010/main" val="3513412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6BA1DA-09AD-4DFE-BAB4-0163319A6FCC}" type="datetimeFigureOut">
              <a:rPr lang="en-US" smtClean="0"/>
              <a:t>3/5/2021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D22FD1-3339-4540-8431-325951F1AFA6}" type="slidenum">
              <a:rPr lang="en-US" smtClean="0"/>
              <a:t>‹#›</a:t>
            </a:fld>
            <a:endParaRPr lang="en-US"/>
          </a:p>
        </p:txBody>
      </p:sp>
    </p:spTree>
    <p:extLst>
      <p:ext uri="{BB962C8B-B14F-4D97-AF65-F5344CB8AC3E}">
        <p14:creationId xmlns:p14="http://schemas.microsoft.com/office/powerpoint/2010/main" val="1854807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6BA1DA-09AD-4DFE-BAB4-0163319A6FCC}"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D22FD1-3339-4540-8431-325951F1AFA6}" type="slidenum">
              <a:rPr lang="en-US" smtClean="0"/>
              <a:t>‹#›</a:t>
            </a:fld>
            <a:endParaRPr lang="en-US"/>
          </a:p>
        </p:txBody>
      </p:sp>
    </p:spTree>
    <p:extLst>
      <p:ext uri="{BB962C8B-B14F-4D97-AF65-F5344CB8AC3E}">
        <p14:creationId xmlns:p14="http://schemas.microsoft.com/office/powerpoint/2010/main" val="334593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6BA1DA-09AD-4DFE-BAB4-0163319A6FCC}" type="datetimeFigureOut">
              <a:rPr lang="en-US" smtClean="0"/>
              <a:t>3/5/2021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D22FD1-3339-4540-8431-325951F1AFA6}" type="slidenum">
              <a:rPr lang="en-US" smtClean="0"/>
              <a:t>‹#›</a:t>
            </a:fld>
            <a:endParaRPr lang="en-US"/>
          </a:p>
        </p:txBody>
      </p:sp>
    </p:spTree>
    <p:extLst>
      <p:ext uri="{BB962C8B-B14F-4D97-AF65-F5344CB8AC3E}">
        <p14:creationId xmlns:p14="http://schemas.microsoft.com/office/powerpoint/2010/main" val="3780009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6BA1DA-09AD-4DFE-BAB4-0163319A6FCC}" type="datetimeFigureOut">
              <a:rPr lang="en-US" smtClean="0"/>
              <a:t>3/5/2021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D22FD1-3339-4540-8431-325951F1AFA6}" type="slidenum">
              <a:rPr lang="en-US" smtClean="0"/>
              <a:t>‹#›</a:t>
            </a:fld>
            <a:endParaRPr lang="en-US"/>
          </a:p>
        </p:txBody>
      </p:sp>
    </p:spTree>
    <p:extLst>
      <p:ext uri="{BB962C8B-B14F-4D97-AF65-F5344CB8AC3E}">
        <p14:creationId xmlns:p14="http://schemas.microsoft.com/office/powerpoint/2010/main" val="4144969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BA1DA-09AD-4DFE-BAB4-0163319A6FCC}" type="datetimeFigureOut">
              <a:rPr lang="en-US" smtClean="0"/>
              <a:t>3/5/2021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D22FD1-3339-4540-8431-325951F1AFA6}" type="slidenum">
              <a:rPr lang="en-US" smtClean="0"/>
              <a:t>‹#›</a:t>
            </a:fld>
            <a:endParaRPr lang="en-US"/>
          </a:p>
        </p:txBody>
      </p:sp>
    </p:spTree>
    <p:extLst>
      <p:ext uri="{BB962C8B-B14F-4D97-AF65-F5344CB8AC3E}">
        <p14:creationId xmlns:p14="http://schemas.microsoft.com/office/powerpoint/2010/main" val="3335665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6BA1DA-09AD-4DFE-BAB4-0163319A6FCC}"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D22FD1-3339-4540-8431-325951F1AFA6}" type="slidenum">
              <a:rPr lang="en-US" smtClean="0"/>
              <a:t>‹#›</a:t>
            </a:fld>
            <a:endParaRPr lang="en-US"/>
          </a:p>
        </p:txBody>
      </p:sp>
    </p:spTree>
    <p:extLst>
      <p:ext uri="{BB962C8B-B14F-4D97-AF65-F5344CB8AC3E}">
        <p14:creationId xmlns:p14="http://schemas.microsoft.com/office/powerpoint/2010/main" val="3570638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A6BA1DA-09AD-4DFE-BAB4-0163319A6FCC}" type="datetimeFigureOut">
              <a:rPr lang="en-US" smtClean="0"/>
              <a:t>3/5/2021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D22FD1-3339-4540-8431-325951F1AFA6}" type="slidenum">
              <a:rPr lang="en-US" smtClean="0"/>
              <a:t>‹#›</a:t>
            </a:fld>
            <a:endParaRPr lang="en-US"/>
          </a:p>
        </p:txBody>
      </p:sp>
    </p:spTree>
    <p:extLst>
      <p:ext uri="{BB962C8B-B14F-4D97-AF65-F5344CB8AC3E}">
        <p14:creationId xmlns:p14="http://schemas.microsoft.com/office/powerpoint/2010/main" val="1192133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6BA1DA-09AD-4DFE-BAB4-0163319A6FCC}" type="datetimeFigureOut">
              <a:rPr lang="en-US" smtClean="0"/>
              <a:t>3/5/2021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22FD1-3339-4540-8431-325951F1AFA6}" type="slidenum">
              <a:rPr lang="en-US" smtClean="0"/>
              <a:t>‹#›</a:t>
            </a:fld>
            <a:endParaRPr lang="en-US"/>
          </a:p>
        </p:txBody>
      </p:sp>
    </p:spTree>
    <p:extLst>
      <p:ext uri="{BB962C8B-B14F-4D97-AF65-F5344CB8AC3E}">
        <p14:creationId xmlns:p14="http://schemas.microsoft.com/office/powerpoint/2010/main" val="29380544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Context API</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23248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Context API</a:t>
            </a:r>
            <a:endParaRPr lang="en-US" dirty="0"/>
          </a:p>
        </p:txBody>
      </p:sp>
      <p:sp>
        <p:nvSpPr>
          <p:cNvPr id="3" name="Content Placeholder 2"/>
          <p:cNvSpPr>
            <a:spLocks noGrp="1"/>
          </p:cNvSpPr>
          <p:nvPr>
            <p:ph idx="1"/>
          </p:nvPr>
        </p:nvSpPr>
        <p:spPr/>
        <p:txBody>
          <a:bodyPr/>
          <a:lstStyle/>
          <a:p>
            <a:r>
              <a:rPr lang="en-US" dirty="0" smtClean="0"/>
              <a:t>Context provides a way to pass data through the component tree without having to pass props down manually at every level.</a:t>
            </a:r>
          </a:p>
          <a:p>
            <a:r>
              <a:rPr lang="en-US" dirty="0" smtClean="0"/>
              <a:t>In a typical React application, data is passed top-down (parent to child) via props, but such usage can be cumbersome for certain types of props (e.g. locale preference, UI theme) that are required by many components within an application. Context provides a way to share values like these between components without having to explicitly pass a prop through every level of the tree.</a:t>
            </a:r>
            <a:endParaRPr lang="en-US" dirty="0"/>
          </a:p>
        </p:txBody>
      </p:sp>
    </p:spTree>
    <p:extLst>
      <p:ext uri="{BB962C8B-B14F-4D97-AF65-F5344CB8AC3E}">
        <p14:creationId xmlns:p14="http://schemas.microsoft.com/office/powerpoint/2010/main" val="1756640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it works?</a:t>
            </a:r>
            <a:endParaRPr lang="en-US" dirty="0"/>
          </a:p>
        </p:txBody>
      </p:sp>
      <p:sp>
        <p:nvSpPr>
          <p:cNvPr id="3" name="Content Placeholder 2"/>
          <p:cNvSpPr>
            <a:spLocks noGrp="1"/>
          </p:cNvSpPr>
          <p:nvPr>
            <p:ph idx="1"/>
          </p:nvPr>
        </p:nvSpPr>
        <p:spPr/>
        <p:txBody>
          <a:bodyPr/>
          <a:lstStyle/>
          <a:p>
            <a:r>
              <a:rPr lang="en-US" dirty="0" err="1" smtClean="0"/>
              <a:t>React.createContext</a:t>
            </a:r>
            <a:r>
              <a:rPr lang="en-US" dirty="0" smtClean="0"/>
              <a:t>() is all you need. It returns a consumer and a provider. </a:t>
            </a:r>
          </a:p>
          <a:p>
            <a:r>
              <a:rPr lang="en-US" dirty="0" smtClean="0"/>
              <a:t>Provider is a component that as it's names suggests provides the state to its children. It will hold the "store" and be the parent of all the components that might need that store.</a:t>
            </a:r>
          </a:p>
          <a:p>
            <a:r>
              <a:rPr lang="en-US" dirty="0" smtClean="0"/>
              <a:t> Consumer as it so happens is a component that consumes and uses the state. </a:t>
            </a:r>
            <a:endParaRPr lang="en-US" dirty="0"/>
          </a:p>
        </p:txBody>
      </p:sp>
    </p:spTree>
    <p:extLst>
      <p:ext uri="{BB962C8B-B14F-4D97-AF65-F5344CB8AC3E}">
        <p14:creationId xmlns:p14="http://schemas.microsoft.com/office/powerpoint/2010/main" val="390194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290" y="378980"/>
            <a:ext cx="10515600" cy="1325563"/>
          </a:xfrm>
        </p:spPr>
        <p:txBody>
          <a:bodyPr/>
          <a:lstStyle/>
          <a:p>
            <a:r>
              <a:rPr lang="fr-FR" dirty="0" err="1" smtClean="0"/>
              <a:t>Redux</a:t>
            </a:r>
            <a:r>
              <a:rPr lang="fr-FR" dirty="0" smtClean="0"/>
              <a:t> vs </a:t>
            </a:r>
            <a:r>
              <a:rPr lang="fr-FR" dirty="0" err="1" smtClean="0"/>
              <a:t>Context</a:t>
            </a:r>
            <a:r>
              <a:rPr lang="fr-FR" dirty="0" smtClean="0"/>
              <a:t> API</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3156703"/>
              </p:ext>
            </p:extLst>
          </p:nvPr>
        </p:nvGraphicFramePr>
        <p:xfrm>
          <a:off x="734290" y="1825624"/>
          <a:ext cx="10619510" cy="4325793"/>
        </p:xfrm>
        <a:graphic>
          <a:graphicData uri="http://schemas.openxmlformats.org/drawingml/2006/table">
            <a:tbl>
              <a:tblPr firstRow="1" bandRow="1">
                <a:tableStyleId>{5C22544A-7EE6-4342-B048-85BDC9FD1C3A}</a:tableStyleId>
              </a:tblPr>
              <a:tblGrid>
                <a:gridCol w="5309755">
                  <a:extLst>
                    <a:ext uri="{9D8B030D-6E8A-4147-A177-3AD203B41FA5}">
                      <a16:colId xmlns:a16="http://schemas.microsoft.com/office/drawing/2014/main" val="3412913207"/>
                    </a:ext>
                  </a:extLst>
                </a:gridCol>
                <a:gridCol w="5309755">
                  <a:extLst>
                    <a:ext uri="{9D8B030D-6E8A-4147-A177-3AD203B41FA5}">
                      <a16:colId xmlns:a16="http://schemas.microsoft.com/office/drawing/2014/main" val="962918156"/>
                    </a:ext>
                  </a:extLst>
                </a:gridCol>
              </a:tblGrid>
              <a:tr h="687276">
                <a:tc>
                  <a:txBody>
                    <a:bodyPr/>
                    <a:lstStyle/>
                    <a:p>
                      <a:r>
                        <a:rPr lang="en-US" sz="2800" dirty="0" smtClean="0"/>
                        <a:t>Context API</a:t>
                      </a:r>
                      <a:endParaRPr lang="en-US" sz="2800" dirty="0"/>
                    </a:p>
                  </a:txBody>
                  <a:tcPr/>
                </a:tc>
                <a:tc>
                  <a:txBody>
                    <a:bodyPr/>
                    <a:lstStyle/>
                    <a:p>
                      <a:r>
                        <a:rPr lang="en-US" sz="2800" dirty="0" err="1" smtClean="0"/>
                        <a:t>Redux</a:t>
                      </a:r>
                      <a:endParaRPr lang="en-US" sz="2800" dirty="0"/>
                    </a:p>
                  </a:txBody>
                  <a:tcPr/>
                </a:tc>
                <a:extLst>
                  <a:ext uri="{0D108BD9-81ED-4DB2-BD59-A6C34878D82A}">
                    <a16:rowId xmlns:a16="http://schemas.microsoft.com/office/drawing/2014/main" val="1547726312"/>
                  </a:ext>
                </a:extLst>
              </a:tr>
              <a:tr h="1940543">
                <a:tc>
                  <a:txBody>
                    <a:bodyPr/>
                    <a:lstStyle/>
                    <a:p>
                      <a:r>
                        <a:rPr lang="en-US" dirty="0" smtClean="0"/>
                        <a:t>Context API is easy to is use as it has a short learning curve. It requires less code, and because there's no need of extra libraries, bundle sizes are reduced. </a:t>
                      </a:r>
                      <a:endParaRPr lang="en-US" dirty="0"/>
                    </a:p>
                  </a:txBody>
                  <a:tcPr/>
                </a:tc>
                <a:tc>
                  <a:txBody>
                    <a:bodyPr/>
                    <a:lstStyle/>
                    <a:p>
                      <a:r>
                        <a:rPr lang="en-US" dirty="0" err="1" smtClean="0"/>
                        <a:t>Redux</a:t>
                      </a:r>
                      <a:r>
                        <a:rPr lang="en-US" dirty="0" smtClean="0"/>
                        <a:t> on the other hand requires adding more libraries to the application bundle. The syntax is complex and extensive creating unnecessary work and complexity. However, it's still a great alternative regarding prop drilling.</a:t>
                      </a:r>
                      <a:endParaRPr lang="en-US" dirty="0"/>
                    </a:p>
                  </a:txBody>
                  <a:tcPr/>
                </a:tc>
                <a:extLst>
                  <a:ext uri="{0D108BD9-81ED-4DB2-BD59-A6C34878D82A}">
                    <a16:rowId xmlns:a16="http://schemas.microsoft.com/office/drawing/2014/main" val="579041215"/>
                  </a:ext>
                </a:extLst>
              </a:tr>
              <a:tr h="848987">
                <a:tc>
                  <a:txBody>
                    <a:bodyPr/>
                    <a:lstStyle/>
                    <a:p>
                      <a:r>
                        <a:rPr lang="en-US" dirty="0" smtClean="0"/>
                        <a:t>Context API prompts a re-render on each update of the state and re-renders all components regardless.</a:t>
                      </a:r>
                      <a:endParaRPr lang="en-US" dirty="0"/>
                    </a:p>
                  </a:txBody>
                  <a:tcPr/>
                </a:tc>
                <a:tc>
                  <a:txBody>
                    <a:bodyPr/>
                    <a:lstStyle/>
                    <a:p>
                      <a:r>
                        <a:rPr lang="en-US" dirty="0" err="1" smtClean="0"/>
                        <a:t>Redux</a:t>
                      </a:r>
                      <a:r>
                        <a:rPr lang="en-US" dirty="0" smtClean="0"/>
                        <a:t> however, only re-renders the updated components.</a:t>
                      </a:r>
                      <a:endParaRPr lang="en-US" dirty="0"/>
                    </a:p>
                  </a:txBody>
                  <a:tcPr/>
                </a:tc>
                <a:extLst>
                  <a:ext uri="{0D108BD9-81ED-4DB2-BD59-A6C34878D82A}">
                    <a16:rowId xmlns:a16="http://schemas.microsoft.com/office/drawing/2014/main" val="723217507"/>
                  </a:ext>
                </a:extLst>
              </a:tr>
              <a:tr h="848987">
                <a:tc>
                  <a:txBody>
                    <a:bodyPr/>
                    <a:lstStyle/>
                    <a:p>
                      <a:r>
                        <a:rPr lang="en-US" dirty="0" smtClean="0"/>
                        <a:t>Resourceful and ideal for small applications where state changes are minimal</a:t>
                      </a:r>
                      <a:endParaRPr lang="en-US" dirty="0"/>
                    </a:p>
                  </a:txBody>
                  <a:tcPr/>
                </a:tc>
                <a:tc>
                  <a:txBody>
                    <a:bodyPr/>
                    <a:lstStyle/>
                    <a:p>
                      <a:r>
                        <a:rPr lang="en-US" dirty="0" smtClean="0"/>
                        <a:t>Perfect for larger applications where there are high-frequency state updates</a:t>
                      </a:r>
                      <a:endParaRPr lang="en-US" dirty="0"/>
                    </a:p>
                  </a:txBody>
                  <a:tcPr/>
                </a:tc>
                <a:extLst>
                  <a:ext uri="{0D108BD9-81ED-4DB2-BD59-A6C34878D82A}">
                    <a16:rowId xmlns:a16="http://schemas.microsoft.com/office/drawing/2014/main" val="4104147627"/>
                  </a:ext>
                </a:extLst>
              </a:tr>
            </a:tbl>
          </a:graphicData>
        </a:graphic>
      </p:graphicFrame>
    </p:spTree>
    <p:extLst>
      <p:ext uri="{BB962C8B-B14F-4D97-AF65-F5344CB8AC3E}">
        <p14:creationId xmlns:p14="http://schemas.microsoft.com/office/powerpoint/2010/main" val="36871277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296</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Context API</vt:lpstr>
      <vt:lpstr>Context API</vt:lpstr>
      <vt:lpstr>How it works?</vt:lpstr>
      <vt:lpstr>Redux vs Context API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Context api</dc:title>
  <dc:creator>Mukesh Dhungana</dc:creator>
  <cp:lastModifiedBy>Mukesh Dhungana</cp:lastModifiedBy>
  <cp:revision>8</cp:revision>
  <dcterms:created xsi:type="dcterms:W3CDTF">2021-03-02T10:45:49Z</dcterms:created>
  <dcterms:modified xsi:type="dcterms:W3CDTF">2021-03-05T07:41:31Z</dcterms:modified>
</cp:coreProperties>
</file>