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9648-F1BC-4188-A6FA-DF0F3C798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39F41572-07C5-491F-93BB-9C72BE425C0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B898-71B5-4103-8B6A-3F04B28E192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C2B2-C521-4E07-A609-A371D14F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vs </a:t>
            </a:r>
            <a:r>
              <a:rPr lang="en-US" dirty="0"/>
              <a:t>S</a:t>
            </a:r>
            <a:r>
              <a:rPr lang="en-US" dirty="0" smtClean="0"/>
              <a:t>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91" y="1469014"/>
            <a:ext cx="9206345" cy="4903037"/>
          </a:xfrm>
        </p:spPr>
      </p:pic>
    </p:spTree>
    <p:extLst>
      <p:ext uri="{BB962C8B-B14F-4D97-AF65-F5344CB8AC3E}">
        <p14:creationId xmlns:p14="http://schemas.microsoft.com/office/powerpoint/2010/main" val="28515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is the place where the data comes from. We should always try to make our state as simple as possible and minimize the number of </a:t>
            </a:r>
            <a:r>
              <a:rPr lang="en-US" dirty="0" err="1" smtClean="0"/>
              <a:t>stateful</a:t>
            </a:r>
            <a:r>
              <a:rPr lang="en-US" dirty="0" smtClean="0"/>
              <a:t> components. If we have, for example, ten components that need data from the state, we should create one container component that will keep the state for all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5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update a component’s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should not be modified directly, but it can be modified with a special method called </a:t>
            </a:r>
            <a:r>
              <a:rPr lang="en-US" dirty="0" err="1" smtClean="0"/>
              <a:t>setState</a:t>
            </a:r>
            <a:r>
              <a:rPr lang="en-US" dirty="0" smtClean="0"/>
              <a:t>( 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this.state.id = “2020”; //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this.setState</a:t>
            </a:r>
            <a:r>
              <a:rPr lang="en-US" dirty="0" smtClean="0"/>
              <a:t>({         // correct  </a:t>
            </a:r>
          </a:p>
          <a:p>
            <a:pPr marL="0" indent="0">
              <a:buNone/>
            </a:pPr>
            <a:r>
              <a:rPr lang="en-US" dirty="0" smtClean="0"/>
              <a:t>   		 id: "2020"</a:t>
            </a:r>
          </a:p>
          <a:p>
            <a:pPr marL="0" indent="0">
              <a:buNone/>
            </a:pPr>
            <a:r>
              <a:rPr lang="en-US" dirty="0" smtClean="0"/>
              <a:t>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4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state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change in the state happens based on user-input, triggering an event, and so on. Also, React components (with state) are rendered based on the data in the state. State holds the initial information.</a:t>
            </a:r>
          </a:p>
          <a:p>
            <a:r>
              <a:rPr lang="en-US" dirty="0" smtClean="0"/>
              <a:t>So when state changes, React gets informed and immediately re-renders the DOM – not the whole DOM, but only the component with the updated state. This is one of the reasons why React is fast.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setState</a:t>
            </a:r>
            <a:r>
              <a:rPr lang="en-US" dirty="0" smtClean="0"/>
              <a:t>( ) method triggers the re-rendering process for the updated parts. React gets informed, knows which part(s) to change, and does it quickly without re-rendering the whole 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0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use state in every component?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you can use state in every component but don’t complicated your modules with too much of state .</a:t>
            </a:r>
          </a:p>
          <a:p>
            <a:r>
              <a:rPr lang="en-US" dirty="0" smtClean="0"/>
              <a:t>You can create a central parent component which handles the state of all the child component.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9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is short for properties and they are used to pass data between React components. </a:t>
            </a:r>
            <a:r>
              <a:rPr lang="en-US" dirty="0" err="1"/>
              <a:t>React’s</a:t>
            </a:r>
            <a:r>
              <a:rPr lang="en-US" dirty="0"/>
              <a:t> data flow between components is </a:t>
            </a:r>
            <a:r>
              <a:rPr lang="en-US" dirty="0" err="1"/>
              <a:t>uni</a:t>
            </a:r>
            <a:r>
              <a:rPr lang="en-US" dirty="0"/>
              <a:t>-directional (from parent to child only).</a:t>
            </a:r>
          </a:p>
        </p:txBody>
      </p:sp>
    </p:spTree>
    <p:extLst>
      <p:ext uri="{BB962C8B-B14F-4D97-AF65-F5344CB8AC3E}">
        <p14:creationId xmlns:p14="http://schemas.microsoft.com/office/powerpoint/2010/main" val="318806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pass data with props?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ParentComponent</a:t>
            </a:r>
            <a:r>
              <a:rPr lang="en-US" dirty="0"/>
              <a:t> extends Component {    </a:t>
            </a:r>
          </a:p>
          <a:p>
            <a:pPr marL="0" indent="0">
              <a:buNone/>
            </a:pPr>
            <a:r>
              <a:rPr lang="en-US" dirty="0"/>
              <a:t>    render() {    </a:t>
            </a:r>
          </a:p>
          <a:p>
            <a:pPr marL="0" indent="0">
              <a:buNone/>
            </a:pPr>
            <a:r>
              <a:rPr lang="en-US" dirty="0"/>
              <a:t>        return (        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ChildComponent</a:t>
            </a:r>
            <a:r>
              <a:rPr lang="en-US" dirty="0"/>
              <a:t> name="First Child" /&gt;    </a:t>
            </a:r>
          </a:p>
          <a:p>
            <a:pPr marL="0" indent="0">
              <a:buNone/>
            </a:pPr>
            <a:r>
              <a:rPr lang="en-US" dirty="0"/>
              <a:t>        );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ChildComponent</a:t>
            </a:r>
            <a:r>
              <a:rPr lang="en-US" dirty="0"/>
              <a:t> = (props) =&gt; {    </a:t>
            </a:r>
          </a:p>
          <a:p>
            <a:pPr marL="0" indent="0">
              <a:buNone/>
            </a:pPr>
            <a:r>
              <a:rPr lang="en-US" dirty="0"/>
              <a:t>    return &lt;p&gt;{props.name}&lt;/p&gt;;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068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set default property values directly on the component constructor instead of adding it to the </a:t>
            </a:r>
            <a:r>
              <a:rPr lang="en-US" dirty="0" err="1"/>
              <a:t>reactDom.render</a:t>
            </a:r>
            <a:r>
              <a:rPr lang="en-US" dirty="0"/>
              <a:t>() element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App.defaultProps</a:t>
            </a:r>
            <a:r>
              <a:rPr lang="en-US" dirty="0" smtClean="0"/>
              <a:t> </a:t>
            </a:r>
            <a:r>
              <a:rPr lang="en-US" dirty="0"/>
              <a:t>= {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headerProp</a:t>
            </a:r>
            <a:r>
              <a:rPr lang="en-US" dirty="0"/>
              <a:t>: "Header from props...",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contentProp</a:t>
            </a:r>
            <a:r>
              <a:rPr lang="en-US" dirty="0"/>
              <a:t>:"Content from props..."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20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PropTypes</a:t>
            </a:r>
            <a:r>
              <a:rPr lang="en-US" dirty="0"/>
              <a:t> exports a range of validators that can be used to make sure the data you receive is valid</a:t>
            </a:r>
            <a:r>
              <a:rPr lang="en-US" dirty="0" smtClean="0"/>
              <a:t>.</a:t>
            </a:r>
          </a:p>
          <a:p>
            <a:r>
              <a:rPr lang="en-US" dirty="0"/>
              <a:t>import </a:t>
            </a:r>
            <a:r>
              <a:rPr lang="en-US" dirty="0" err="1"/>
              <a:t>PropTypes</a:t>
            </a:r>
            <a:r>
              <a:rPr lang="en-US" dirty="0"/>
              <a:t> from 'prop-types';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MyComponent.propTypes</a:t>
            </a:r>
            <a:r>
              <a:rPr lang="en-US" dirty="0"/>
              <a:t> = {</a:t>
            </a:r>
          </a:p>
          <a:p>
            <a:pPr marL="457200" lvl="1" indent="0">
              <a:buNone/>
            </a:pPr>
            <a:r>
              <a:rPr lang="en-US" dirty="0"/>
              <a:t>  // You can declare that a prop is a specific JS type. By default, these</a:t>
            </a:r>
          </a:p>
          <a:p>
            <a:pPr marL="457200" lvl="1" indent="0">
              <a:buNone/>
            </a:pPr>
            <a:r>
              <a:rPr lang="en-US" dirty="0"/>
              <a:t>  // are all optional.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optionalArray</a:t>
            </a:r>
            <a:r>
              <a:rPr lang="en-US" dirty="0"/>
              <a:t>: </a:t>
            </a:r>
            <a:r>
              <a:rPr lang="en-US" dirty="0" err="1"/>
              <a:t>PropTypes.array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optionalBool</a:t>
            </a:r>
            <a:r>
              <a:rPr lang="en-US" dirty="0"/>
              <a:t>: </a:t>
            </a:r>
            <a:r>
              <a:rPr lang="en-US" dirty="0" err="1"/>
              <a:t>PropTypes.bool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optionalFunc</a:t>
            </a:r>
            <a:r>
              <a:rPr lang="en-US" dirty="0"/>
              <a:t>: </a:t>
            </a:r>
            <a:r>
              <a:rPr lang="en-US" dirty="0" err="1"/>
              <a:t>PropTypes.func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optionalNumber</a:t>
            </a:r>
            <a:r>
              <a:rPr lang="en-US" dirty="0"/>
              <a:t>: </a:t>
            </a:r>
            <a:r>
              <a:rPr lang="en-US" dirty="0" err="1"/>
              <a:t>PropTypes.number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optionalObject</a:t>
            </a:r>
            <a:r>
              <a:rPr lang="en-US" dirty="0"/>
              <a:t>: </a:t>
            </a:r>
            <a:r>
              <a:rPr lang="en-US" dirty="0" err="1"/>
              <a:t>PropTypes.object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optionalString</a:t>
            </a:r>
            <a:r>
              <a:rPr lang="en-US" dirty="0"/>
              <a:t>: </a:t>
            </a:r>
            <a:r>
              <a:rPr lang="en-US" dirty="0" err="1"/>
              <a:t>PropTypes.string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optionalSymbol</a:t>
            </a:r>
            <a:r>
              <a:rPr lang="en-US" dirty="0"/>
              <a:t>: </a:t>
            </a:r>
            <a:r>
              <a:rPr lang="en-US" dirty="0" err="1"/>
              <a:t>PropTypes.symbol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457200" lvl="1" indent="0">
              <a:buNone/>
            </a:pP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https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://reactjs.org/docs/typechecking-with-proptypes.html</a:t>
            </a:r>
            <a:endParaRPr lang="en-US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0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React State</vt:lpstr>
      <vt:lpstr>State</vt:lpstr>
      <vt:lpstr>How do you update a component’s state?</vt:lpstr>
      <vt:lpstr>What happens when state changes?</vt:lpstr>
      <vt:lpstr>Can I use state in every component?</vt:lpstr>
      <vt:lpstr>Props</vt:lpstr>
      <vt:lpstr>How do you pass data with props?</vt:lpstr>
      <vt:lpstr>Default Props</vt:lpstr>
      <vt:lpstr>PropTypes</vt:lpstr>
      <vt:lpstr>Props vs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State</dc:title>
  <dc:creator>Mukesh Dhungana</dc:creator>
  <cp:lastModifiedBy>Mukesh Dhungana</cp:lastModifiedBy>
  <cp:revision>11</cp:revision>
  <dcterms:created xsi:type="dcterms:W3CDTF">2021-02-24T12:24:07Z</dcterms:created>
  <dcterms:modified xsi:type="dcterms:W3CDTF">2021-02-24T13:03:04Z</dcterms:modified>
</cp:coreProperties>
</file>