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0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0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5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24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4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3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A1880-A16F-440D-9A8D-8B52DB6F594D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DD62-4FCE-4C48-AA69-8C5FBDBA9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6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Breakdown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4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Redux</a:t>
            </a:r>
            <a:r>
              <a:rPr lang="en-US" dirty="0" smtClean="0"/>
              <a:t> 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Initial setup: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Redux</a:t>
            </a:r>
            <a:r>
              <a:rPr lang="en-US" dirty="0" smtClean="0"/>
              <a:t> store is created using a root reducer function</a:t>
            </a:r>
          </a:p>
          <a:p>
            <a:pPr lvl="1"/>
            <a:r>
              <a:rPr lang="en-US" dirty="0" smtClean="0"/>
              <a:t>The store calls the root reducer once, and saves the return value as its initial state</a:t>
            </a:r>
          </a:p>
          <a:p>
            <a:pPr lvl="1"/>
            <a:r>
              <a:rPr lang="en-US" dirty="0" smtClean="0"/>
              <a:t>When the UI is first rendered, UI components access the current state of the </a:t>
            </a:r>
            <a:r>
              <a:rPr lang="en-US" dirty="0" err="1" smtClean="0"/>
              <a:t>Redux</a:t>
            </a:r>
            <a:r>
              <a:rPr lang="en-US" dirty="0" smtClean="0"/>
              <a:t> store, and use that data to decide what to render. They also subscribe to any future store updates so they can know if the state has changed.</a:t>
            </a:r>
          </a:p>
          <a:p>
            <a:r>
              <a:rPr lang="en-US" dirty="0" smtClean="0"/>
              <a:t>Updates:</a:t>
            </a:r>
          </a:p>
          <a:p>
            <a:pPr lvl="1"/>
            <a:r>
              <a:rPr lang="en-US" dirty="0" smtClean="0"/>
              <a:t>Something happens in the app, such as a user clicking a button</a:t>
            </a:r>
          </a:p>
          <a:p>
            <a:pPr lvl="1"/>
            <a:r>
              <a:rPr lang="en-US" dirty="0" smtClean="0"/>
              <a:t>The app code dispatches an action to the </a:t>
            </a:r>
            <a:r>
              <a:rPr lang="en-US" dirty="0" err="1" smtClean="0"/>
              <a:t>Redux</a:t>
            </a:r>
            <a:r>
              <a:rPr lang="en-US" dirty="0" smtClean="0"/>
              <a:t> store, like dispatch({type: 'counter/increment'})</a:t>
            </a:r>
          </a:p>
          <a:p>
            <a:pPr lvl="1"/>
            <a:r>
              <a:rPr lang="en-US" dirty="0" smtClean="0"/>
              <a:t>The store runs the reducer function again with the previous state and the current action, and saves the return value as the new state</a:t>
            </a:r>
          </a:p>
          <a:p>
            <a:pPr lvl="1"/>
            <a:r>
              <a:rPr lang="en-US" dirty="0" smtClean="0"/>
              <a:t>The store notifies all parts of the UI that are subscribed that the store has been updated</a:t>
            </a:r>
          </a:p>
          <a:p>
            <a:pPr lvl="1"/>
            <a:r>
              <a:rPr lang="en-US" dirty="0" smtClean="0"/>
              <a:t>Each UI component that needs data from the store checks to see if the parts of the state they need have changed.</a:t>
            </a:r>
          </a:p>
          <a:p>
            <a:pPr lvl="1"/>
            <a:r>
              <a:rPr lang="en-US" dirty="0" smtClean="0"/>
              <a:t>Each component that sees its data has changed forces a re-render with the new data, so it can update what's shown on the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3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491" y="132268"/>
            <a:ext cx="10439400" cy="809289"/>
          </a:xfrm>
        </p:spPr>
        <p:txBody>
          <a:bodyPr/>
          <a:lstStyle/>
          <a:p>
            <a:r>
              <a:rPr lang="en-US" dirty="0" smtClean="0"/>
              <a:t>Data flow image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09" y="778525"/>
            <a:ext cx="7274695" cy="5456021"/>
          </a:xfrm>
        </p:spPr>
      </p:pic>
    </p:spTree>
    <p:extLst>
      <p:ext uri="{BB962C8B-B14F-4D97-AF65-F5344CB8AC3E}">
        <p14:creationId xmlns:p14="http://schemas.microsoft.com/office/powerpoint/2010/main" val="15205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92" y="1441305"/>
            <a:ext cx="9590616" cy="5298683"/>
          </a:xfrm>
        </p:spPr>
      </p:pic>
    </p:spTree>
    <p:extLst>
      <p:ext uri="{BB962C8B-B14F-4D97-AF65-F5344CB8AC3E}">
        <p14:creationId xmlns:p14="http://schemas.microsoft.com/office/powerpoint/2010/main" val="64057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Redux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simple to get access to the store inside a React </a:t>
            </a:r>
            <a:r>
              <a:rPr lang="en-US" dirty="0" smtClean="0"/>
              <a:t>class component </a:t>
            </a:r>
            <a:r>
              <a:rPr lang="en-US" dirty="0"/>
              <a:t>– no need to pass the store as a prop or import it, just use the connect function from React </a:t>
            </a:r>
            <a:r>
              <a:rPr lang="en-US" dirty="0" err="1"/>
              <a:t>Redux</a:t>
            </a:r>
            <a:r>
              <a:rPr lang="en-US" dirty="0"/>
              <a:t>, and supply a </a:t>
            </a:r>
            <a:r>
              <a:rPr lang="en-US" dirty="0" err="1"/>
              <a:t>mapStateToProps</a:t>
            </a:r>
            <a:r>
              <a:rPr lang="en-US" dirty="0"/>
              <a:t> function that pulls out the data you need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functional component you can use </a:t>
            </a:r>
            <a:r>
              <a:rPr lang="en-US" dirty="0" err="1" smtClean="0"/>
              <a:t>useSelector</a:t>
            </a:r>
            <a:r>
              <a:rPr lang="en-US" dirty="0" smtClean="0"/>
              <a:t> hooks to access </a:t>
            </a:r>
            <a:r>
              <a:rPr lang="en-US" dirty="0" err="1" smtClean="0"/>
              <a:t>redux</a:t>
            </a:r>
            <a:r>
              <a:rPr lang="en-US" dirty="0" smtClean="0"/>
              <a:t> store.</a:t>
            </a:r>
            <a:endParaRPr lang="en-US" dirty="0"/>
          </a:p>
          <a:p>
            <a:r>
              <a:rPr lang="en-US" dirty="0" smtClean="0"/>
              <a:t>Then</a:t>
            </a:r>
            <a:r>
              <a:rPr lang="en-US" dirty="0"/>
              <a:t>, inside the component, you can pass that data to a function that needs it.</a:t>
            </a:r>
          </a:p>
        </p:txBody>
      </p:sp>
    </p:spTree>
    <p:extLst>
      <p:ext uri="{BB962C8B-B14F-4D97-AF65-F5344CB8AC3E}">
        <p14:creationId xmlns:p14="http://schemas.microsoft.com/office/powerpoint/2010/main" val="129119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</a:t>
            </a:r>
            <a:r>
              <a:rPr lang="en-US" dirty="0" err="1" smtClean="0"/>
              <a:t>redux</a:t>
            </a:r>
            <a:r>
              <a:rPr lang="en-US" dirty="0" smtClean="0"/>
              <a:t> store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Class Component:</a:t>
            </a:r>
          </a:p>
          <a:p>
            <a:pPr marL="457200" lvl="1" indent="0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mapStateToProps</a:t>
            </a:r>
            <a:r>
              <a:rPr lang="en-US" dirty="0"/>
              <a:t> = state =&gt; ({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authToken</a:t>
            </a:r>
            <a:r>
              <a:rPr lang="en-US" dirty="0"/>
              <a:t>: </a:t>
            </a:r>
            <a:r>
              <a:rPr lang="en-US" dirty="0" err="1"/>
              <a:t>state.currentUser</a:t>
            </a:r>
            <a:r>
              <a:rPr lang="en-US" dirty="0"/>
              <a:t> &amp;&amp; </a:t>
            </a:r>
            <a:r>
              <a:rPr lang="en-US" dirty="0" err="1"/>
              <a:t>state.currentUser.authToken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items: </a:t>
            </a:r>
            <a:r>
              <a:rPr lang="en-US" dirty="0" err="1"/>
              <a:t>state.items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});</a:t>
            </a:r>
          </a:p>
          <a:p>
            <a:pPr marL="457200" lvl="1" indent="0">
              <a:buNone/>
            </a:pPr>
            <a:r>
              <a:rPr lang="en-US" dirty="0"/>
              <a:t>export connect(</a:t>
            </a:r>
            <a:r>
              <a:rPr lang="en-US" dirty="0" err="1"/>
              <a:t>mapStateToProps</a:t>
            </a:r>
            <a:r>
              <a:rPr lang="en-US" dirty="0"/>
              <a:t>)(</a:t>
            </a:r>
            <a:r>
              <a:rPr lang="en-US" dirty="0" err="1"/>
              <a:t>ItemList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Functional </a:t>
            </a:r>
            <a:r>
              <a:rPr lang="en-US" dirty="0"/>
              <a:t>Component: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todo</a:t>
            </a:r>
            <a:r>
              <a:rPr lang="en-US" dirty="0"/>
              <a:t> = </a:t>
            </a:r>
            <a:r>
              <a:rPr lang="en-US" dirty="0" err="1"/>
              <a:t>useSelector</a:t>
            </a:r>
            <a:r>
              <a:rPr lang="en-US" dirty="0"/>
              <a:t>(state =&gt; </a:t>
            </a:r>
            <a:r>
              <a:rPr lang="en-US" dirty="0" err="1"/>
              <a:t>state.todos</a:t>
            </a:r>
            <a:r>
              <a:rPr lang="en-US" dirty="0"/>
              <a:t>[props.id])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8036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Redux Breakdown </vt:lpstr>
      <vt:lpstr>Redux breakdown</vt:lpstr>
      <vt:lpstr>Data flow image</vt:lpstr>
      <vt:lpstr>Data flow chart</vt:lpstr>
      <vt:lpstr>Using Redux Data</vt:lpstr>
      <vt:lpstr>Access redux store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Redux Breakdown </dc:title>
  <dc:creator>Mukesh Dhungana</dc:creator>
  <cp:lastModifiedBy>Mukesh Dhungana</cp:lastModifiedBy>
  <cp:revision>2</cp:revision>
  <dcterms:created xsi:type="dcterms:W3CDTF">2021-03-21T13:39:31Z</dcterms:created>
  <dcterms:modified xsi:type="dcterms:W3CDTF">2021-03-21T13:40:21Z</dcterms:modified>
</cp:coreProperties>
</file>