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C85F64-E5B6-4A19-89BB-0E9E9630201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95013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85F64-E5B6-4A19-89BB-0E9E9630201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1561615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85F64-E5B6-4A19-89BB-0E9E9630201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35208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C85F64-E5B6-4A19-89BB-0E9E9630201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164411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FC85F64-E5B6-4A19-89BB-0E9E9630201E}"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181608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C85F64-E5B6-4A19-89BB-0E9E9630201E}"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620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C85F64-E5B6-4A19-89BB-0E9E9630201E}"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399999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C85F64-E5B6-4A19-89BB-0E9E9630201E}"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16522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C85F64-E5B6-4A19-89BB-0E9E9630201E}"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2717483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C85F64-E5B6-4A19-89BB-0E9E9630201E}"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21431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FC85F64-E5B6-4A19-89BB-0E9E9630201E}"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C3D0A5-BB1C-4059-9428-0050D534371E}" type="slidenum">
              <a:rPr lang="en-US" smtClean="0"/>
              <a:t>‹#›</a:t>
            </a:fld>
            <a:endParaRPr lang="en-US"/>
          </a:p>
        </p:txBody>
      </p:sp>
    </p:spTree>
    <p:extLst>
      <p:ext uri="{BB962C8B-B14F-4D97-AF65-F5344CB8AC3E}">
        <p14:creationId xmlns:p14="http://schemas.microsoft.com/office/powerpoint/2010/main" val="307052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85F64-E5B6-4A19-89BB-0E9E9630201E}" type="datetimeFigureOut">
              <a:rPr lang="en-US" smtClean="0"/>
              <a:t>3/31/2021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3D0A5-BB1C-4059-9428-0050D534371E}" type="slidenum">
              <a:rPr lang="en-US" smtClean="0"/>
              <a:t>‹#›</a:t>
            </a:fld>
            <a:endParaRPr lang="en-US"/>
          </a:p>
        </p:txBody>
      </p:sp>
    </p:spTree>
    <p:extLst>
      <p:ext uri="{BB962C8B-B14F-4D97-AF65-F5344CB8AC3E}">
        <p14:creationId xmlns:p14="http://schemas.microsoft.com/office/powerpoint/2010/main" val="1026406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edux.js.org/tutorials/fundamentals/part-4-store#middlew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Redux</a:t>
            </a:r>
            <a:r>
              <a:rPr lang="en-US" dirty="0" smtClean="0"/>
              <a:t> </a:t>
            </a:r>
            <a:r>
              <a:rPr lang="en-US" dirty="0" err="1" smtClean="0"/>
              <a:t>Thunk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6782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ES6 middleware function</a:t>
            </a:r>
            <a:endParaRPr lang="en-US" dirty="0"/>
          </a:p>
        </p:txBody>
      </p:sp>
      <p:sp>
        <p:nvSpPr>
          <p:cNvPr id="3" name="Content Placeholder 2"/>
          <p:cNvSpPr>
            <a:spLocks noGrp="1"/>
          </p:cNvSpPr>
          <p:nvPr>
            <p:ph idx="1"/>
          </p:nvPr>
        </p:nvSpPr>
        <p:spPr/>
        <p:txBody>
          <a:bodyPr/>
          <a:lstStyle/>
          <a:p>
            <a:pPr marL="0" indent="0">
              <a:buNone/>
            </a:pPr>
            <a:r>
              <a:rPr lang="en-US" dirty="0" err="1"/>
              <a:t>const</a:t>
            </a:r>
            <a:r>
              <a:rPr lang="en-US" dirty="0"/>
              <a:t> </a:t>
            </a:r>
            <a:r>
              <a:rPr lang="en-US" dirty="0" err="1"/>
              <a:t>anotherExampleMiddleware</a:t>
            </a:r>
            <a:r>
              <a:rPr lang="en-US" dirty="0"/>
              <a:t> = </a:t>
            </a:r>
            <a:r>
              <a:rPr lang="en-US" dirty="0" err="1"/>
              <a:t>storeAPI</a:t>
            </a:r>
            <a:r>
              <a:rPr lang="en-US" dirty="0"/>
              <a:t> =&gt; next =&gt; action =&gt; {</a:t>
            </a:r>
          </a:p>
          <a:p>
            <a:pPr marL="0" indent="0">
              <a:buNone/>
            </a:pPr>
            <a:r>
              <a:rPr lang="en-US" dirty="0"/>
              <a:t>  // Do something in here, when each action is dispatched</a:t>
            </a:r>
          </a:p>
          <a:p>
            <a:pPr marL="0" indent="0">
              <a:buNone/>
            </a:pPr>
            <a:endParaRPr lang="en-US" dirty="0"/>
          </a:p>
          <a:p>
            <a:pPr marL="0" indent="0">
              <a:buNone/>
            </a:pPr>
            <a:r>
              <a:rPr lang="en-US" dirty="0"/>
              <a:t>  return next(action)</a:t>
            </a:r>
          </a:p>
          <a:p>
            <a:pPr marL="0" indent="0">
              <a:buNone/>
            </a:pPr>
            <a:r>
              <a:rPr lang="en-US" dirty="0" smtClean="0"/>
              <a:t>}</a:t>
            </a:r>
          </a:p>
          <a:p>
            <a:pPr marL="0" indent="0">
              <a:buNone/>
            </a:pPr>
            <a:endParaRPr lang="en-US" dirty="0"/>
          </a:p>
        </p:txBody>
      </p:sp>
    </p:spTree>
    <p:extLst>
      <p:ext uri="{BB962C8B-B14F-4D97-AF65-F5344CB8AC3E}">
        <p14:creationId xmlns:p14="http://schemas.microsoft.com/office/powerpoint/2010/main" val="201864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middleware example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err="1"/>
              <a:t>const</a:t>
            </a:r>
            <a:r>
              <a:rPr lang="en-US" dirty="0"/>
              <a:t> </a:t>
            </a:r>
            <a:r>
              <a:rPr lang="en-US" dirty="0" err="1"/>
              <a:t>loggerMiddleware</a:t>
            </a:r>
            <a:r>
              <a:rPr lang="en-US" dirty="0"/>
              <a:t> = </a:t>
            </a:r>
            <a:r>
              <a:rPr lang="en-US" dirty="0" err="1"/>
              <a:t>storeAPI</a:t>
            </a:r>
            <a:r>
              <a:rPr lang="en-US" dirty="0"/>
              <a:t> =&gt; next =&gt; action =&gt; {</a:t>
            </a:r>
          </a:p>
          <a:p>
            <a:pPr marL="0" indent="0">
              <a:buNone/>
            </a:pPr>
            <a:r>
              <a:rPr lang="en-US" dirty="0"/>
              <a:t>  console.log('dispatching', action)</a:t>
            </a:r>
          </a:p>
          <a:p>
            <a:pPr marL="0" indent="0">
              <a:buNone/>
            </a:pPr>
            <a:r>
              <a:rPr lang="en-US" dirty="0"/>
              <a:t>  let result = next(action)</a:t>
            </a:r>
          </a:p>
          <a:p>
            <a:pPr marL="0" indent="0">
              <a:buNone/>
            </a:pPr>
            <a:r>
              <a:rPr lang="en-US" dirty="0"/>
              <a:t>  console.log('next state', </a:t>
            </a:r>
            <a:r>
              <a:rPr lang="en-US" dirty="0" err="1"/>
              <a:t>storeAPI.getState</a:t>
            </a:r>
            <a:r>
              <a:rPr lang="en-US" dirty="0"/>
              <a:t>())</a:t>
            </a:r>
          </a:p>
          <a:p>
            <a:pPr marL="0" indent="0">
              <a:buNone/>
            </a:pPr>
            <a:r>
              <a:rPr lang="en-US" dirty="0"/>
              <a:t>  return result</a:t>
            </a:r>
          </a:p>
          <a:p>
            <a:pPr marL="0" indent="0">
              <a:buNone/>
            </a:pPr>
            <a:r>
              <a:rPr lang="en-US" dirty="0" smtClean="0"/>
              <a:t>}</a:t>
            </a:r>
          </a:p>
          <a:p>
            <a:pPr marL="0" indent="0">
              <a:buNone/>
            </a:pPr>
            <a:r>
              <a:rPr lang="en-US" dirty="0" smtClean="0"/>
              <a:t>Whenever </a:t>
            </a:r>
            <a:r>
              <a:rPr lang="en-US" dirty="0"/>
              <a:t>an action is dispatched:</a:t>
            </a:r>
          </a:p>
          <a:p>
            <a:r>
              <a:rPr lang="en-US" dirty="0" smtClean="0"/>
              <a:t>The </a:t>
            </a:r>
            <a:r>
              <a:rPr lang="en-US" dirty="0"/>
              <a:t>first part of the </a:t>
            </a:r>
            <a:r>
              <a:rPr lang="en-US" dirty="0" err="1"/>
              <a:t>handleAction</a:t>
            </a:r>
            <a:r>
              <a:rPr lang="en-US" dirty="0"/>
              <a:t> function runs, and we print 'dispatching'</a:t>
            </a:r>
          </a:p>
          <a:p>
            <a:r>
              <a:rPr lang="en-US" dirty="0"/>
              <a:t>We pass the action to the next section, which may be another middleware or the real </a:t>
            </a:r>
            <a:r>
              <a:rPr lang="en-US" dirty="0" err="1"/>
              <a:t>store.dispatch</a:t>
            </a:r>
            <a:endParaRPr lang="en-US" dirty="0"/>
          </a:p>
          <a:p>
            <a:r>
              <a:rPr lang="en-US" dirty="0"/>
              <a:t>Eventually the reducers run and the state is updated, and the next function returns</a:t>
            </a:r>
          </a:p>
          <a:p>
            <a:r>
              <a:rPr lang="en-US" dirty="0"/>
              <a:t>We can now call </a:t>
            </a:r>
            <a:r>
              <a:rPr lang="en-US" dirty="0" err="1"/>
              <a:t>storeAPI.getState</a:t>
            </a:r>
            <a:r>
              <a:rPr lang="en-US" dirty="0"/>
              <a:t>() and see what the new state is</a:t>
            </a:r>
          </a:p>
          <a:p>
            <a:r>
              <a:rPr lang="en-US" dirty="0"/>
              <a:t>We finish by returning whatever result value came from the next middleware</a:t>
            </a:r>
          </a:p>
        </p:txBody>
      </p:sp>
    </p:spTree>
    <p:extLst>
      <p:ext uri="{BB962C8B-B14F-4D97-AF65-F5344CB8AC3E}">
        <p14:creationId xmlns:p14="http://schemas.microsoft.com/office/powerpoint/2010/main" val="16852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Use Cases</a:t>
            </a:r>
          </a:p>
        </p:txBody>
      </p:sp>
      <p:sp>
        <p:nvSpPr>
          <p:cNvPr id="3" name="Content Placeholder 2"/>
          <p:cNvSpPr>
            <a:spLocks noGrp="1"/>
          </p:cNvSpPr>
          <p:nvPr>
            <p:ph idx="1"/>
          </p:nvPr>
        </p:nvSpPr>
        <p:spPr/>
        <p:txBody>
          <a:bodyPr>
            <a:normAutofit lnSpcReduction="10000"/>
          </a:bodyPr>
          <a:lstStyle/>
          <a:p>
            <a:pPr marL="0" indent="0">
              <a:buNone/>
            </a:pPr>
            <a:r>
              <a:rPr lang="en-US" dirty="0"/>
              <a:t>A middleware can do anything it wants when it sees a dispatched action:</a:t>
            </a:r>
          </a:p>
          <a:p>
            <a:pPr marL="0" indent="0">
              <a:buNone/>
            </a:pPr>
            <a:endParaRPr lang="en-US" dirty="0"/>
          </a:p>
          <a:p>
            <a:r>
              <a:rPr lang="en-US" dirty="0"/>
              <a:t>Log something to the console</a:t>
            </a:r>
          </a:p>
          <a:p>
            <a:r>
              <a:rPr lang="en-US" dirty="0"/>
              <a:t>Set timeouts</a:t>
            </a:r>
          </a:p>
          <a:p>
            <a:r>
              <a:rPr lang="en-US" dirty="0"/>
              <a:t>Make asynchronous API calls</a:t>
            </a:r>
          </a:p>
          <a:p>
            <a:r>
              <a:rPr lang="en-US" dirty="0"/>
              <a:t>Modify the action</a:t>
            </a:r>
          </a:p>
          <a:p>
            <a:r>
              <a:rPr lang="en-US" dirty="0"/>
              <a:t>Pause the action or even stop it entirely</a:t>
            </a:r>
          </a:p>
          <a:p>
            <a:r>
              <a:rPr lang="en-US" dirty="0"/>
              <a:t>and anything else you can think of.</a:t>
            </a:r>
          </a:p>
        </p:txBody>
      </p:sp>
    </p:spTree>
    <p:extLst>
      <p:ext uri="{BB962C8B-B14F-4D97-AF65-F5344CB8AC3E}">
        <p14:creationId xmlns:p14="http://schemas.microsoft.com/office/powerpoint/2010/main" val="24040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Thunks</a:t>
            </a:r>
            <a:r>
              <a:rPr lang="en-US" dirty="0"/>
              <a:t> and </a:t>
            </a:r>
            <a:r>
              <a:rPr lang="en-US" dirty="0" err="1"/>
              <a:t>Async</a:t>
            </a:r>
            <a:r>
              <a:rPr lang="en-US" dirty="0"/>
              <a:t> Logic</a:t>
            </a:r>
          </a:p>
        </p:txBody>
      </p:sp>
      <p:sp>
        <p:nvSpPr>
          <p:cNvPr id="3" name="Content Placeholder 2"/>
          <p:cNvSpPr>
            <a:spLocks noGrp="1"/>
          </p:cNvSpPr>
          <p:nvPr>
            <p:ph idx="1"/>
          </p:nvPr>
        </p:nvSpPr>
        <p:spPr/>
        <p:txBody>
          <a:bodyPr/>
          <a:lstStyle/>
          <a:p>
            <a:r>
              <a:rPr lang="en-US" dirty="0"/>
              <a:t>By itself, a </a:t>
            </a:r>
            <a:r>
              <a:rPr lang="en-US" dirty="0" err="1"/>
              <a:t>Redux</a:t>
            </a:r>
            <a:r>
              <a:rPr lang="en-US" dirty="0"/>
              <a:t> store doesn't know anything about </a:t>
            </a:r>
            <a:r>
              <a:rPr lang="en-US" dirty="0" err="1"/>
              <a:t>async</a:t>
            </a:r>
            <a:r>
              <a:rPr lang="en-US" dirty="0"/>
              <a:t> logic. It only knows how to synchronously dispatch actions, update the state by calling the root reducer function, and notify the UI that something has changed. Any </a:t>
            </a:r>
            <a:r>
              <a:rPr lang="en-US" dirty="0" err="1"/>
              <a:t>asynchronicity</a:t>
            </a:r>
            <a:r>
              <a:rPr lang="en-US" dirty="0"/>
              <a:t> has to </a:t>
            </a:r>
            <a:r>
              <a:rPr lang="en-US" dirty="0" smtClean="0"/>
              <a:t>happen </a:t>
            </a:r>
            <a:r>
              <a:rPr lang="en-US" dirty="0"/>
              <a:t>outside the store</a:t>
            </a:r>
            <a:r>
              <a:rPr lang="en-US" dirty="0" smtClean="0"/>
              <a:t>.</a:t>
            </a:r>
          </a:p>
          <a:p>
            <a:r>
              <a:rPr lang="en-US" dirty="0"/>
              <a:t>That's where </a:t>
            </a:r>
            <a:r>
              <a:rPr lang="en-US" dirty="0" err="1">
                <a:hlinkClick r:id="rId2"/>
              </a:rPr>
              <a:t>Redux</a:t>
            </a:r>
            <a:r>
              <a:rPr lang="en-US" dirty="0">
                <a:hlinkClick r:id="rId2"/>
              </a:rPr>
              <a:t> middleware</a:t>
            </a:r>
            <a:r>
              <a:rPr lang="en-US" dirty="0"/>
              <a:t> come in</a:t>
            </a:r>
          </a:p>
        </p:txBody>
      </p:sp>
    </p:spTree>
    <p:extLst>
      <p:ext uri="{BB962C8B-B14F-4D97-AF65-F5344CB8AC3E}">
        <p14:creationId xmlns:p14="http://schemas.microsoft.com/office/powerpoint/2010/main" val="372107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a:t>
            </a:r>
            <a:r>
              <a:rPr lang="en-US" dirty="0"/>
              <a:t>middleware </a:t>
            </a:r>
          </a:p>
        </p:txBody>
      </p:sp>
      <p:sp>
        <p:nvSpPr>
          <p:cNvPr id="3" name="Content Placeholder 2"/>
          <p:cNvSpPr>
            <a:spLocks noGrp="1"/>
          </p:cNvSpPr>
          <p:nvPr>
            <p:ph idx="1"/>
          </p:nvPr>
        </p:nvSpPr>
        <p:spPr/>
        <p:txBody>
          <a:bodyPr>
            <a:normAutofit/>
          </a:bodyPr>
          <a:lstStyle/>
          <a:p>
            <a:pPr marL="0" indent="0">
              <a:buNone/>
            </a:pPr>
            <a:r>
              <a:rPr lang="en-US" dirty="0"/>
              <a:t>They extend the store, and allow you to:</a:t>
            </a:r>
          </a:p>
          <a:p>
            <a:pPr lvl="1"/>
            <a:r>
              <a:rPr lang="en-US" dirty="0" smtClean="0"/>
              <a:t>Execute </a:t>
            </a:r>
            <a:r>
              <a:rPr lang="en-US" dirty="0"/>
              <a:t>extra logic when any action is dispatched (such as logging the action and state)</a:t>
            </a:r>
          </a:p>
          <a:p>
            <a:pPr lvl="1"/>
            <a:r>
              <a:rPr lang="en-US" dirty="0"/>
              <a:t>Pause, modify, delay, replace, or halt dispatched actions</a:t>
            </a:r>
          </a:p>
          <a:p>
            <a:pPr lvl="1"/>
            <a:r>
              <a:rPr lang="en-US" dirty="0"/>
              <a:t>Write extra code that has access to dispatch and </a:t>
            </a:r>
            <a:r>
              <a:rPr lang="en-US" dirty="0" err="1"/>
              <a:t>getState</a:t>
            </a:r>
            <a:endParaRPr lang="en-US" dirty="0"/>
          </a:p>
          <a:p>
            <a:pPr lvl="1"/>
            <a:r>
              <a:rPr lang="en-US" dirty="0"/>
              <a:t>Teach dispatch how to accept other values besides plain action objects, such as functions and promises, by intercepting them and dispatching real action objects </a:t>
            </a:r>
            <a:r>
              <a:rPr lang="en-US" dirty="0" smtClean="0"/>
              <a:t>instead.</a:t>
            </a:r>
          </a:p>
          <a:p>
            <a:pPr marL="0" indent="0">
              <a:buNone/>
            </a:pPr>
            <a:r>
              <a:rPr lang="en-US" dirty="0"/>
              <a:t>The most common reason to use middleware is to allow different kinds of </a:t>
            </a:r>
            <a:r>
              <a:rPr lang="en-US" dirty="0" err="1"/>
              <a:t>async</a:t>
            </a:r>
            <a:r>
              <a:rPr lang="en-US" dirty="0"/>
              <a:t> logic to interact with the store. </a:t>
            </a:r>
          </a:p>
        </p:txBody>
      </p:sp>
    </p:spTree>
    <p:extLst>
      <p:ext uri="{BB962C8B-B14F-4D97-AF65-F5344CB8AC3E}">
        <p14:creationId xmlns:p14="http://schemas.microsoft.com/office/powerpoint/2010/main" val="367722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a:t>
            </a:r>
            <a:r>
              <a:rPr lang="en-US" dirty="0" err="1"/>
              <a:t>thunk</a:t>
            </a:r>
            <a:r>
              <a:rPr lang="en-US" dirty="0"/>
              <a:t>?!</a:t>
            </a:r>
          </a:p>
        </p:txBody>
      </p:sp>
      <p:sp>
        <p:nvSpPr>
          <p:cNvPr id="3" name="Content Placeholder 2"/>
          <p:cNvSpPr>
            <a:spLocks noGrp="1"/>
          </p:cNvSpPr>
          <p:nvPr>
            <p:ph idx="1"/>
          </p:nvPr>
        </p:nvSpPr>
        <p:spPr/>
        <p:txBody>
          <a:bodyPr/>
          <a:lstStyle/>
          <a:p>
            <a:pPr marL="0" indent="0">
              <a:buNone/>
            </a:pPr>
            <a:r>
              <a:rPr lang="en-US" dirty="0"/>
              <a:t>// calculation of 1 + 2 is immediate</a:t>
            </a:r>
          </a:p>
          <a:p>
            <a:pPr marL="0" indent="0">
              <a:buNone/>
            </a:pPr>
            <a:r>
              <a:rPr lang="en-US" dirty="0"/>
              <a:t>// x === 3</a:t>
            </a:r>
          </a:p>
          <a:p>
            <a:pPr marL="0" indent="0">
              <a:buNone/>
            </a:pPr>
            <a:r>
              <a:rPr lang="en-US" dirty="0"/>
              <a:t>let x = 1 + 2;</a:t>
            </a:r>
          </a:p>
          <a:p>
            <a:pPr marL="0" indent="0">
              <a:buNone/>
            </a:pPr>
            <a:endParaRPr lang="en-US" dirty="0"/>
          </a:p>
          <a:p>
            <a:pPr marL="0" indent="0">
              <a:buNone/>
            </a:pPr>
            <a:r>
              <a:rPr lang="en-US" dirty="0"/>
              <a:t>// calculation of 1 + 2 is delayed</a:t>
            </a:r>
          </a:p>
          <a:p>
            <a:pPr marL="0" indent="0">
              <a:buNone/>
            </a:pPr>
            <a:r>
              <a:rPr lang="en-US" dirty="0"/>
              <a:t>// foo can be called later to perform the calculation</a:t>
            </a:r>
          </a:p>
          <a:p>
            <a:pPr marL="0" indent="0">
              <a:buNone/>
            </a:pPr>
            <a:r>
              <a:rPr lang="en-US" dirty="0"/>
              <a:t>// foo is a </a:t>
            </a:r>
            <a:r>
              <a:rPr lang="en-US" dirty="0" err="1"/>
              <a:t>thunk</a:t>
            </a:r>
            <a:r>
              <a:rPr lang="en-US" dirty="0"/>
              <a:t>!</a:t>
            </a:r>
          </a:p>
          <a:p>
            <a:pPr marL="0" indent="0">
              <a:buNone/>
            </a:pPr>
            <a:r>
              <a:rPr lang="en-US" dirty="0"/>
              <a:t>let foo = () =&gt; 1 + 2;</a:t>
            </a:r>
          </a:p>
        </p:txBody>
      </p:sp>
    </p:spTree>
    <p:extLst>
      <p:ext uri="{BB962C8B-B14F-4D97-AF65-F5344CB8AC3E}">
        <p14:creationId xmlns:p14="http://schemas.microsoft.com/office/powerpoint/2010/main" val="128923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Redux</a:t>
            </a:r>
            <a:r>
              <a:rPr lang="en-US" dirty="0" smtClean="0"/>
              <a:t> </a:t>
            </a:r>
            <a:r>
              <a:rPr lang="en-US" dirty="0" err="1" smtClean="0"/>
              <a:t>thunk</a:t>
            </a:r>
            <a:endParaRPr lang="en-US" dirty="0"/>
          </a:p>
        </p:txBody>
      </p:sp>
      <p:sp>
        <p:nvSpPr>
          <p:cNvPr id="3" name="Content Placeholder 2"/>
          <p:cNvSpPr>
            <a:spLocks noGrp="1"/>
          </p:cNvSpPr>
          <p:nvPr>
            <p:ph idx="1"/>
          </p:nvPr>
        </p:nvSpPr>
        <p:spPr/>
        <p:txBody>
          <a:bodyPr/>
          <a:lstStyle/>
          <a:p>
            <a:r>
              <a:rPr lang="en-US" dirty="0" err="1"/>
              <a:t>Redux</a:t>
            </a:r>
            <a:r>
              <a:rPr lang="en-US" dirty="0"/>
              <a:t> </a:t>
            </a:r>
            <a:r>
              <a:rPr lang="en-US" dirty="0" err="1"/>
              <a:t>Thunk</a:t>
            </a:r>
            <a:r>
              <a:rPr lang="en-US" dirty="0"/>
              <a:t> middleware allows you to write action creators that return a function instead of an action. The </a:t>
            </a:r>
            <a:r>
              <a:rPr lang="en-US" dirty="0" err="1"/>
              <a:t>thunk</a:t>
            </a:r>
            <a:r>
              <a:rPr lang="en-US" dirty="0"/>
              <a:t> can be used to delay the dispatch of an action, or to dispatch only if a certain condition is met. The inner function receives the store methods dispatch and </a:t>
            </a:r>
            <a:r>
              <a:rPr lang="en-US" dirty="0" err="1"/>
              <a:t>getState</a:t>
            </a:r>
            <a:r>
              <a:rPr lang="en-US" dirty="0"/>
              <a:t> as parameters</a:t>
            </a:r>
            <a:r>
              <a:rPr lang="en-US" dirty="0" smtClean="0"/>
              <a:t>.</a:t>
            </a:r>
          </a:p>
          <a:p>
            <a:r>
              <a:rPr lang="en-US" dirty="0"/>
              <a:t>Once the </a:t>
            </a:r>
            <a:r>
              <a:rPr lang="en-US" dirty="0" err="1"/>
              <a:t>thunk</a:t>
            </a:r>
            <a:r>
              <a:rPr lang="en-US" dirty="0"/>
              <a:t> middleware has been added to the </a:t>
            </a:r>
            <a:r>
              <a:rPr lang="en-US" dirty="0" err="1"/>
              <a:t>Redux</a:t>
            </a:r>
            <a:r>
              <a:rPr lang="en-US" dirty="0"/>
              <a:t> store, it allows you to pass </a:t>
            </a:r>
            <a:r>
              <a:rPr lang="en-US" dirty="0" err="1"/>
              <a:t>thunk</a:t>
            </a:r>
            <a:r>
              <a:rPr lang="en-US" dirty="0"/>
              <a:t> functions directly to </a:t>
            </a:r>
            <a:r>
              <a:rPr lang="en-US" dirty="0" err="1"/>
              <a:t>store.dispatch</a:t>
            </a:r>
            <a:r>
              <a:rPr lang="en-US" dirty="0"/>
              <a:t>. A </a:t>
            </a:r>
            <a:r>
              <a:rPr lang="en-US" dirty="0" err="1"/>
              <a:t>thunk</a:t>
            </a:r>
            <a:r>
              <a:rPr lang="en-US" dirty="0"/>
              <a:t> function will always be called with (dispatch, </a:t>
            </a:r>
            <a:r>
              <a:rPr lang="en-US" dirty="0" err="1"/>
              <a:t>getState</a:t>
            </a:r>
            <a:r>
              <a:rPr lang="en-US" dirty="0"/>
              <a:t>) as its arguments, and you can use them inside the </a:t>
            </a:r>
            <a:r>
              <a:rPr lang="en-US" dirty="0" err="1"/>
              <a:t>thunk</a:t>
            </a:r>
            <a:r>
              <a:rPr lang="en-US" dirty="0"/>
              <a:t> as needed.</a:t>
            </a:r>
          </a:p>
        </p:txBody>
      </p:sp>
    </p:spTree>
    <p:extLst>
      <p:ext uri="{BB962C8B-B14F-4D97-AF65-F5344CB8AC3E}">
        <p14:creationId xmlns:p14="http://schemas.microsoft.com/office/powerpoint/2010/main" val="80397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a:t>
            </a:r>
            <a:r>
              <a:rPr lang="en-US" dirty="0" err="1" smtClean="0"/>
              <a:t>creater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t>const</a:t>
            </a:r>
            <a:r>
              <a:rPr lang="en-US" dirty="0"/>
              <a:t> </a:t>
            </a:r>
            <a:r>
              <a:rPr lang="en-US" dirty="0" err="1"/>
              <a:t>logAndAdd</a:t>
            </a:r>
            <a:r>
              <a:rPr lang="en-US" dirty="0"/>
              <a:t> = amount =&gt; {</a:t>
            </a:r>
          </a:p>
          <a:p>
            <a:pPr marL="0" indent="0">
              <a:buNone/>
            </a:pPr>
            <a:r>
              <a:rPr lang="en-US" dirty="0"/>
              <a:t>  return (dispatch, </a:t>
            </a:r>
            <a:r>
              <a:rPr lang="en-US" dirty="0" err="1"/>
              <a:t>getState</a:t>
            </a:r>
            <a:r>
              <a:rPr lang="en-US" dirty="0"/>
              <a:t>) =&gt; {</a:t>
            </a:r>
          </a:p>
          <a:p>
            <a:pPr marL="0" indent="0">
              <a:buNone/>
            </a:pPr>
            <a:r>
              <a:rPr lang="en-US" dirty="0"/>
              <a:t>    </a:t>
            </a:r>
            <a:r>
              <a:rPr lang="en-US" dirty="0" err="1"/>
              <a:t>const</a:t>
            </a:r>
            <a:r>
              <a:rPr lang="en-US" dirty="0"/>
              <a:t> </a:t>
            </a:r>
            <a:r>
              <a:rPr lang="en-US" dirty="0" err="1"/>
              <a:t>stateBefore</a:t>
            </a:r>
            <a:r>
              <a:rPr lang="en-US" dirty="0"/>
              <a:t> = </a:t>
            </a:r>
            <a:r>
              <a:rPr lang="en-US" dirty="0" err="1"/>
              <a:t>getState</a:t>
            </a:r>
            <a:r>
              <a:rPr lang="en-US" dirty="0"/>
              <a:t>()</a:t>
            </a:r>
          </a:p>
          <a:p>
            <a:pPr marL="0" indent="0">
              <a:buNone/>
            </a:pPr>
            <a:r>
              <a:rPr lang="en-US" dirty="0"/>
              <a:t>    console.log(`Counter before: ${</a:t>
            </a:r>
            <a:r>
              <a:rPr lang="en-US" dirty="0" err="1"/>
              <a:t>stateBefore.counter</a:t>
            </a:r>
            <a:r>
              <a:rPr lang="en-US" dirty="0"/>
              <a:t>}`)</a:t>
            </a:r>
          </a:p>
          <a:p>
            <a:pPr marL="0" indent="0">
              <a:buNone/>
            </a:pPr>
            <a:r>
              <a:rPr lang="en-US" dirty="0"/>
              <a:t>    dispatch(</a:t>
            </a:r>
            <a:r>
              <a:rPr lang="en-US" dirty="0" err="1"/>
              <a:t>incrementByAmount</a:t>
            </a:r>
            <a:r>
              <a:rPr lang="en-US" dirty="0"/>
              <a:t>(amount))</a:t>
            </a:r>
          </a:p>
          <a:p>
            <a:pPr marL="0" indent="0">
              <a:buNone/>
            </a:pPr>
            <a:r>
              <a:rPr lang="en-US" dirty="0"/>
              <a:t>    </a:t>
            </a:r>
            <a:r>
              <a:rPr lang="en-US" dirty="0" err="1"/>
              <a:t>const</a:t>
            </a:r>
            <a:r>
              <a:rPr lang="en-US" dirty="0"/>
              <a:t> </a:t>
            </a:r>
            <a:r>
              <a:rPr lang="en-US" dirty="0" err="1"/>
              <a:t>stateAfter</a:t>
            </a:r>
            <a:r>
              <a:rPr lang="en-US" dirty="0"/>
              <a:t> = </a:t>
            </a:r>
            <a:r>
              <a:rPr lang="en-US" dirty="0" err="1"/>
              <a:t>getState</a:t>
            </a:r>
            <a:r>
              <a:rPr lang="en-US" dirty="0"/>
              <a:t>()</a:t>
            </a:r>
          </a:p>
          <a:p>
            <a:pPr marL="0" indent="0">
              <a:buNone/>
            </a:pPr>
            <a:r>
              <a:rPr lang="en-US" dirty="0"/>
              <a:t>    console.log(`Counter after: ${</a:t>
            </a:r>
            <a:r>
              <a:rPr lang="en-US" dirty="0" err="1"/>
              <a:t>stateAfter.counter</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err="1"/>
              <a:t>store.dispatch</a:t>
            </a:r>
            <a:r>
              <a:rPr lang="en-US" dirty="0"/>
              <a:t>(</a:t>
            </a:r>
            <a:r>
              <a:rPr lang="en-US" dirty="0" err="1"/>
              <a:t>logAndAdd</a:t>
            </a:r>
            <a:r>
              <a:rPr lang="en-US" dirty="0"/>
              <a:t>(5))</a:t>
            </a:r>
          </a:p>
        </p:txBody>
      </p:sp>
    </p:spTree>
    <p:extLst>
      <p:ext uri="{BB962C8B-B14F-4D97-AF65-F5344CB8AC3E}">
        <p14:creationId xmlns:p14="http://schemas.microsoft.com/office/powerpoint/2010/main" val="1331957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t>
            </a:r>
            <a:r>
              <a:rPr lang="en-US" dirty="0" err="1"/>
              <a:t>Async</a:t>
            </a:r>
            <a:r>
              <a:rPr lang="en-US" dirty="0"/>
              <a:t> </a:t>
            </a:r>
            <a:r>
              <a:rPr lang="en-US" dirty="0" err="1"/>
              <a:t>Thunks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t>Thunks</a:t>
            </a:r>
            <a:r>
              <a:rPr lang="en-US" dirty="0"/>
              <a:t> may have </a:t>
            </a:r>
            <a:r>
              <a:rPr lang="en-US" dirty="0" err="1"/>
              <a:t>async</a:t>
            </a:r>
            <a:r>
              <a:rPr lang="en-US" dirty="0"/>
              <a:t> logic inside of them, such as </a:t>
            </a:r>
            <a:r>
              <a:rPr lang="en-US" dirty="0" err="1"/>
              <a:t>setTimeout</a:t>
            </a:r>
            <a:r>
              <a:rPr lang="en-US" dirty="0"/>
              <a:t>, Promises, and </a:t>
            </a:r>
            <a:r>
              <a:rPr lang="en-US" dirty="0" err="1"/>
              <a:t>async</a:t>
            </a:r>
            <a:r>
              <a:rPr lang="en-US" dirty="0"/>
              <a:t>/await. This makes them a good place to put AJAX calls to a server API</a:t>
            </a:r>
            <a:r>
              <a:rPr lang="en-US" dirty="0" smtClean="0"/>
              <a:t>.</a:t>
            </a:r>
          </a:p>
          <a:p>
            <a:pPr marL="0" indent="0">
              <a:buNone/>
            </a:pPr>
            <a:r>
              <a:rPr lang="en-US" dirty="0"/>
              <a:t>Data fetching logic for </a:t>
            </a:r>
            <a:r>
              <a:rPr lang="en-US" dirty="0" err="1"/>
              <a:t>Redux</a:t>
            </a:r>
            <a:r>
              <a:rPr lang="en-US" dirty="0"/>
              <a:t> typically follows a predictable pattern:</a:t>
            </a:r>
          </a:p>
          <a:p>
            <a:r>
              <a:rPr lang="en-US" dirty="0" smtClean="0"/>
              <a:t>A </a:t>
            </a:r>
            <a:r>
              <a:rPr lang="en-US" dirty="0"/>
              <a:t>"start" action is dispatched before the request, to indicate that the request is in progress. This may be used to track loading state to allow skipping duplicate requests or show loading indicators in the UI.</a:t>
            </a:r>
          </a:p>
          <a:p>
            <a:r>
              <a:rPr lang="en-US" dirty="0"/>
              <a:t>The </a:t>
            </a:r>
            <a:r>
              <a:rPr lang="en-US" dirty="0" err="1"/>
              <a:t>async</a:t>
            </a:r>
            <a:r>
              <a:rPr lang="en-US" dirty="0"/>
              <a:t> request is made</a:t>
            </a:r>
          </a:p>
          <a:p>
            <a:r>
              <a:rPr lang="en-US" dirty="0"/>
              <a:t>Depending on the request result, the </a:t>
            </a:r>
            <a:r>
              <a:rPr lang="en-US" dirty="0" err="1"/>
              <a:t>async</a:t>
            </a:r>
            <a:r>
              <a:rPr lang="en-US" dirty="0"/>
              <a:t> logic dispatches either a "success" action containing the result data, or a "failure" action containing error details. The reducer logic clears the loading state in both cases, and either processes the result data from the success case, or stores the error value for potential display.</a:t>
            </a:r>
          </a:p>
        </p:txBody>
      </p:sp>
    </p:spTree>
    <p:extLst>
      <p:ext uri="{BB962C8B-B14F-4D97-AF65-F5344CB8AC3E}">
        <p14:creationId xmlns:p14="http://schemas.microsoft.com/office/powerpoint/2010/main" val="2049222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middleware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t>Redux</a:t>
            </a:r>
            <a:r>
              <a:rPr lang="en-US" dirty="0"/>
              <a:t> middleware are </a:t>
            </a:r>
            <a:r>
              <a:rPr lang="en-US" dirty="0" smtClean="0"/>
              <a:t>written </a:t>
            </a:r>
            <a:r>
              <a:rPr lang="en-US" dirty="0"/>
              <a:t>as a series of three nested functions</a:t>
            </a:r>
            <a:r>
              <a:rPr lang="en-US" dirty="0" smtClean="0"/>
              <a:t>.</a:t>
            </a:r>
          </a:p>
          <a:p>
            <a:pPr marL="0" indent="0">
              <a:buNone/>
            </a:pPr>
            <a:endParaRPr lang="en-US" dirty="0"/>
          </a:p>
          <a:p>
            <a:pPr marL="0" indent="0">
              <a:buNone/>
            </a:pPr>
            <a:r>
              <a:rPr lang="en-US" dirty="0"/>
              <a:t>// Middleware written as ES5 functions</a:t>
            </a:r>
          </a:p>
          <a:p>
            <a:pPr marL="0" indent="0">
              <a:buNone/>
            </a:pPr>
            <a:endParaRPr lang="en-US" dirty="0"/>
          </a:p>
          <a:p>
            <a:pPr marL="0" indent="0">
              <a:buNone/>
            </a:pPr>
            <a:r>
              <a:rPr lang="en-US" dirty="0"/>
              <a:t>// Outer function:</a:t>
            </a:r>
          </a:p>
          <a:p>
            <a:pPr marL="0" indent="0">
              <a:buNone/>
            </a:pPr>
            <a:r>
              <a:rPr lang="en-US" dirty="0"/>
              <a:t>function </a:t>
            </a:r>
            <a:r>
              <a:rPr lang="en-US" dirty="0" err="1"/>
              <a:t>exampleMiddleware</a:t>
            </a:r>
            <a:r>
              <a:rPr lang="en-US" dirty="0"/>
              <a:t>(</a:t>
            </a:r>
            <a:r>
              <a:rPr lang="en-US" dirty="0" err="1"/>
              <a:t>storeAPI</a:t>
            </a:r>
            <a:r>
              <a:rPr lang="en-US" dirty="0"/>
              <a:t>) {</a:t>
            </a:r>
          </a:p>
          <a:p>
            <a:pPr marL="0" indent="0">
              <a:buNone/>
            </a:pPr>
            <a:r>
              <a:rPr lang="en-US" dirty="0"/>
              <a:t>  return function </a:t>
            </a:r>
            <a:r>
              <a:rPr lang="en-US" dirty="0" err="1"/>
              <a:t>wrapDispatch</a:t>
            </a:r>
            <a:r>
              <a:rPr lang="en-US" dirty="0"/>
              <a:t>(next) {</a:t>
            </a:r>
          </a:p>
          <a:p>
            <a:pPr marL="0" indent="0">
              <a:buNone/>
            </a:pPr>
            <a:r>
              <a:rPr lang="en-US" dirty="0"/>
              <a:t>    return function </a:t>
            </a:r>
            <a:r>
              <a:rPr lang="en-US" dirty="0" err="1"/>
              <a:t>handleAction</a:t>
            </a:r>
            <a:r>
              <a:rPr lang="en-US" dirty="0"/>
              <a:t>(action) {</a:t>
            </a:r>
          </a:p>
          <a:p>
            <a:pPr marL="0" indent="0">
              <a:buNone/>
            </a:pPr>
            <a:r>
              <a:rPr lang="en-US" dirty="0"/>
              <a:t>      // Do anything here: pass the action onwards with next(action),</a:t>
            </a:r>
          </a:p>
          <a:p>
            <a:pPr marL="0" indent="0">
              <a:buNone/>
            </a:pPr>
            <a:r>
              <a:rPr lang="en-US" dirty="0"/>
              <a:t>      // or restart the pipeline with </a:t>
            </a:r>
            <a:r>
              <a:rPr lang="en-US" dirty="0" err="1"/>
              <a:t>storeAPI.dispatch</a:t>
            </a:r>
            <a:r>
              <a:rPr lang="en-US" dirty="0"/>
              <a:t>(action)</a:t>
            </a:r>
          </a:p>
          <a:p>
            <a:pPr marL="0" indent="0">
              <a:buNone/>
            </a:pPr>
            <a:r>
              <a:rPr lang="en-US" dirty="0"/>
              <a:t>      // Can also use </a:t>
            </a:r>
            <a:r>
              <a:rPr lang="en-US" dirty="0" err="1"/>
              <a:t>storeAPI.getState</a:t>
            </a:r>
            <a:r>
              <a:rPr lang="en-US" dirty="0"/>
              <a:t>() here</a:t>
            </a:r>
          </a:p>
          <a:p>
            <a:pPr marL="0" indent="0">
              <a:buNone/>
            </a:pPr>
            <a:endParaRPr lang="en-US" dirty="0"/>
          </a:p>
          <a:p>
            <a:pPr marL="0" indent="0">
              <a:buNone/>
            </a:pPr>
            <a:r>
              <a:rPr lang="en-US" dirty="0"/>
              <a:t>      return next(action)</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030654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Breakdown of middleware</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exampleMiddleware</a:t>
            </a:r>
            <a:r>
              <a:rPr lang="en-US" dirty="0"/>
              <a:t>: The outer function is actually the "middleware" itself. It will be called by </a:t>
            </a:r>
            <a:r>
              <a:rPr lang="en-US" dirty="0" err="1"/>
              <a:t>applyMiddleware</a:t>
            </a:r>
            <a:r>
              <a:rPr lang="en-US" dirty="0"/>
              <a:t>, and receives a </a:t>
            </a:r>
            <a:r>
              <a:rPr lang="en-US" dirty="0" err="1"/>
              <a:t>storeAPI</a:t>
            </a:r>
            <a:r>
              <a:rPr lang="en-US" dirty="0"/>
              <a:t> object containing the store's {dispatch, </a:t>
            </a:r>
            <a:r>
              <a:rPr lang="en-US" dirty="0" err="1"/>
              <a:t>getState</a:t>
            </a:r>
            <a:r>
              <a:rPr lang="en-US" dirty="0"/>
              <a:t>} functions. These are the same dispatch and </a:t>
            </a:r>
            <a:r>
              <a:rPr lang="en-US" dirty="0" err="1"/>
              <a:t>getState</a:t>
            </a:r>
            <a:r>
              <a:rPr lang="en-US" dirty="0"/>
              <a:t> functions that are actually part of the store. If you call this dispatch function, it will send the action to the start of the middleware pipeline. This is only called once.</a:t>
            </a:r>
          </a:p>
          <a:p>
            <a:r>
              <a:rPr lang="en-US" dirty="0" err="1"/>
              <a:t>wrapDispatch</a:t>
            </a:r>
            <a:r>
              <a:rPr lang="en-US" dirty="0"/>
              <a:t>: The middle function receives a function called next as its argument. This function is actually the next middleware in the pipeline. If this middleware is the last one in the sequence, then next is actually the original </a:t>
            </a:r>
            <a:r>
              <a:rPr lang="en-US" dirty="0" err="1"/>
              <a:t>store.dispatch</a:t>
            </a:r>
            <a:r>
              <a:rPr lang="en-US" dirty="0"/>
              <a:t> function instead. Calling next(action) passes the middleware to the next middleware in the pipeline. This is also only called once</a:t>
            </a:r>
          </a:p>
          <a:p>
            <a:r>
              <a:rPr lang="en-US" dirty="0" err="1"/>
              <a:t>handleAction</a:t>
            </a:r>
            <a:r>
              <a:rPr lang="en-US" dirty="0"/>
              <a:t>: Finally, the inner function receives the current action as its argument, and will be called every time an action is dispatched.</a:t>
            </a:r>
          </a:p>
        </p:txBody>
      </p:sp>
    </p:spTree>
    <p:extLst>
      <p:ext uri="{BB962C8B-B14F-4D97-AF65-F5344CB8AC3E}">
        <p14:creationId xmlns:p14="http://schemas.microsoft.com/office/powerpoint/2010/main" val="4073193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982</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Redux Thunk</vt:lpstr>
      <vt:lpstr>Thunks and Async Logic</vt:lpstr>
      <vt:lpstr>Redux middleware </vt:lpstr>
      <vt:lpstr>What’s a thunk?!</vt:lpstr>
      <vt:lpstr>Redux thunk</vt:lpstr>
      <vt:lpstr>Action creater</vt:lpstr>
      <vt:lpstr>Writing Async Thunks</vt:lpstr>
      <vt:lpstr>Custom middleware</vt:lpstr>
      <vt:lpstr>Breakdown of middleware</vt:lpstr>
      <vt:lpstr>ES6 middleware function</vt:lpstr>
      <vt:lpstr>Custom middleware example</vt:lpstr>
      <vt:lpstr>Middleware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Redux Thunk</dc:title>
  <dc:creator>Mukesh Dhungana</dc:creator>
  <cp:lastModifiedBy>Mukesh Dhungana</cp:lastModifiedBy>
  <cp:revision>3</cp:revision>
  <dcterms:created xsi:type="dcterms:W3CDTF">2021-03-21T13:41:40Z</dcterms:created>
  <dcterms:modified xsi:type="dcterms:W3CDTF">2021-03-31T03:47:40Z</dcterms:modified>
</cp:coreProperties>
</file>