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TxStyle b="def" i="def"/>
      <a:tcStyle>
        <a:tcBdr/>
        <a:fill>
          <a:solidFill>
            <a:srgbClr val="FFFFFF"/>
          </a:solidFill>
        </a:fill>
      </a:tcStyle>
    </a:band2H>
    <a:firstCo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14" name="Shape 214"/>
          <p:cNvSpPr/>
          <p:nvPr>
            <p:ph type="sldImg"/>
          </p:nvPr>
        </p:nvSpPr>
        <p:spPr>
          <a:xfrm>
            <a:off x="1143000" y="685800"/>
            <a:ext cx="4572000" cy="3429000"/>
          </a:xfrm>
          <a:prstGeom prst="rect">
            <a:avLst/>
          </a:prstGeom>
        </p:spPr>
        <p:txBody>
          <a:bodyPr/>
          <a:lstStyle/>
          <a:p>
            <a:pPr/>
          </a:p>
        </p:txBody>
      </p:sp>
      <p:sp>
        <p:nvSpPr>
          <p:cNvPr id="215" name="Shape 21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1143000" y="1122362"/>
            <a:ext cx="6858000" cy="2387601"/>
          </a:xfrm>
          <a:prstGeom prst="rect">
            <a:avLst/>
          </a:prstGeom>
        </p:spPr>
        <p:txBody>
          <a:bodyPr anchor="b"/>
          <a:lstStyle>
            <a:lvl1pPr algn="ctr">
              <a:defRPr sz="4500"/>
            </a:lvl1pPr>
          </a:lstStyle>
          <a:p>
            <a:pPr/>
            <a:r>
              <a:t>Title Text</a:t>
            </a:r>
          </a:p>
        </p:txBody>
      </p:sp>
      <p:sp>
        <p:nvSpPr>
          <p:cNvPr id="12" name="Body Level One…"/>
          <p:cNvSpPr txBox="1"/>
          <p:nvPr>
            <p:ph type="body" sz="quarter" idx="1"/>
          </p:nvPr>
        </p:nvSpPr>
        <p:spPr>
          <a:xfrm>
            <a:off x="1143000" y="3602037"/>
            <a:ext cx="6858000" cy="1655763"/>
          </a:xfrm>
          <a:prstGeom prst="rect">
            <a:avLst/>
          </a:prstGeom>
        </p:spPr>
        <p:txBody>
          <a:bodyPr/>
          <a:lstStyle>
            <a:lvl1pPr marL="361950" indent="-266700" algn="ctr">
              <a:buClrTx/>
              <a:buSzTx/>
              <a:buFontTx/>
              <a:buNone/>
              <a:defRPr sz="1800"/>
            </a:lvl1pPr>
            <a:lvl2pPr marL="361950" indent="209550" algn="ctr">
              <a:buClrTx/>
              <a:buSzTx/>
              <a:buFontTx/>
              <a:buNone/>
              <a:defRPr sz="1800"/>
            </a:lvl2pPr>
            <a:lvl3pPr marL="361950" indent="685800" algn="ctr">
              <a:buClrTx/>
              <a:buSzTx/>
              <a:buFontTx/>
              <a:buNone/>
              <a:defRPr sz="1800"/>
            </a:lvl3pPr>
            <a:lvl4pPr marL="361950" indent="1152525" algn="ctr">
              <a:buClrTx/>
              <a:buSzTx/>
              <a:buFontTx/>
              <a:buNone/>
              <a:defRPr sz="1800"/>
            </a:lvl4pPr>
            <a:lvl5pPr marL="361950" indent="1609725" algn="ctr">
              <a:buClrTx/>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EXT">
    <p:spTree>
      <p:nvGrpSpPr>
        <p:cNvPr id="1" name=""/>
        <p:cNvGrpSpPr/>
        <p:nvPr/>
      </p:nvGrpSpPr>
      <p:grpSpPr>
        <a:xfrm>
          <a:off x="0" y="0"/>
          <a:ext cx="0" cy="0"/>
          <a:chOff x="0" y="0"/>
          <a:chExt cx="0" cy="0"/>
        </a:xfrm>
      </p:grpSpPr>
      <p:sp>
        <p:nvSpPr>
          <p:cNvPr id="95" name="Title Text"/>
          <p:cNvSpPr txBox="1"/>
          <p:nvPr>
            <p:ph type="title"/>
          </p:nvPr>
        </p:nvSpPr>
        <p:spPr>
          <a:prstGeom prst="rect">
            <a:avLst/>
          </a:prstGeom>
        </p:spPr>
        <p:txBody>
          <a:bodyPr/>
          <a:lstStyle/>
          <a:p>
            <a:pPr/>
            <a:r>
              <a:t>Title Text</a:t>
            </a:r>
          </a:p>
        </p:txBody>
      </p:sp>
      <p:sp>
        <p:nvSpPr>
          <p:cNvPr id="96" name="Body Level One…"/>
          <p:cNvSpPr txBox="1"/>
          <p:nvPr>
            <p:ph type="body" idx="1"/>
          </p:nvPr>
        </p:nvSpPr>
        <p:spPr>
          <a:xfrm rot="5400000">
            <a:off x="2396331" y="57943"/>
            <a:ext cx="4351338" cy="78867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7" name="Slide Number"/>
          <p:cNvSpPr txBox="1"/>
          <p:nvPr>
            <p:ph type="sldNum" sz="quarter" idx="2"/>
          </p:nvPr>
        </p:nvSpPr>
        <p:spPr>
          <a:xfrm>
            <a:off x="8295387" y="6435977"/>
            <a:ext cx="219964" cy="205874"/>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ITLE_AND_VERTICAL_TEXT">
    <p:spTree>
      <p:nvGrpSpPr>
        <p:cNvPr id="1" name=""/>
        <p:cNvGrpSpPr/>
        <p:nvPr/>
      </p:nvGrpSpPr>
      <p:grpSpPr>
        <a:xfrm>
          <a:off x="0" y="0"/>
          <a:ext cx="0" cy="0"/>
          <a:chOff x="0" y="0"/>
          <a:chExt cx="0" cy="0"/>
        </a:xfrm>
      </p:grpSpPr>
      <p:sp>
        <p:nvSpPr>
          <p:cNvPr id="104" name="Title Text"/>
          <p:cNvSpPr txBox="1"/>
          <p:nvPr>
            <p:ph type="title"/>
          </p:nvPr>
        </p:nvSpPr>
        <p:spPr>
          <a:xfrm rot="5400000">
            <a:off x="4623592" y="2285206"/>
            <a:ext cx="5811839" cy="1971676"/>
          </a:xfrm>
          <a:prstGeom prst="rect">
            <a:avLst/>
          </a:prstGeom>
        </p:spPr>
        <p:txBody>
          <a:bodyPr/>
          <a:lstStyle/>
          <a:p>
            <a:pPr/>
            <a:r>
              <a:t>Title Text</a:t>
            </a:r>
          </a:p>
        </p:txBody>
      </p:sp>
      <p:sp>
        <p:nvSpPr>
          <p:cNvPr id="105" name="Body Level One…"/>
          <p:cNvSpPr txBox="1"/>
          <p:nvPr>
            <p:ph type="body" idx="1"/>
          </p:nvPr>
        </p:nvSpPr>
        <p:spPr>
          <a:xfrm rot="5400000">
            <a:off x="623093" y="370681"/>
            <a:ext cx="5811838" cy="580072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6" name="Slide Number"/>
          <p:cNvSpPr txBox="1"/>
          <p:nvPr>
            <p:ph type="sldNum" sz="quarter" idx="2"/>
          </p:nvPr>
        </p:nvSpPr>
        <p:spPr>
          <a:xfrm>
            <a:off x="8295387" y="6435977"/>
            <a:ext cx="219964" cy="205874"/>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spTree>
      <p:nvGrpSpPr>
        <p:cNvPr id="1" name=""/>
        <p:cNvGrpSpPr/>
        <p:nvPr/>
      </p:nvGrpSpPr>
      <p:grpSpPr>
        <a:xfrm>
          <a:off x="0" y="0"/>
          <a:ext cx="0" cy="0"/>
          <a:chOff x="0" y="0"/>
          <a:chExt cx="0" cy="0"/>
        </a:xfrm>
      </p:grpSpPr>
      <p:sp>
        <p:nvSpPr>
          <p:cNvPr id="113" name="Title Text"/>
          <p:cNvSpPr txBox="1"/>
          <p:nvPr>
            <p:ph type="title"/>
          </p:nvPr>
        </p:nvSpPr>
        <p:spPr>
          <a:prstGeom prst="rect">
            <a:avLst/>
          </a:prstGeom>
        </p:spPr>
        <p:txBody>
          <a:bodyPr/>
          <a:lstStyle/>
          <a:p>
            <a:pPr/>
            <a:r>
              <a:t>Title Text</a:t>
            </a:r>
          </a:p>
        </p:txBody>
      </p:sp>
      <p:sp>
        <p:nvSpPr>
          <p:cNvPr id="114"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sp>
        <p:nvSpPr>
          <p:cNvPr id="122" name="Title Text"/>
          <p:cNvSpPr txBox="1"/>
          <p:nvPr>
            <p:ph type="title"/>
          </p:nvPr>
        </p:nvSpPr>
        <p:spPr>
          <a:xfrm>
            <a:off x="1143000" y="1122362"/>
            <a:ext cx="6858000" cy="2387601"/>
          </a:xfrm>
          <a:prstGeom prst="rect">
            <a:avLst/>
          </a:prstGeom>
        </p:spPr>
        <p:txBody>
          <a:bodyPr anchor="b"/>
          <a:lstStyle>
            <a:lvl1pPr algn="ctr">
              <a:defRPr sz="4500"/>
            </a:lvl1pPr>
          </a:lstStyle>
          <a:p>
            <a:pPr/>
            <a:r>
              <a:t>Title Text</a:t>
            </a:r>
          </a:p>
        </p:txBody>
      </p:sp>
      <p:sp>
        <p:nvSpPr>
          <p:cNvPr id="123" name="Body Level One…"/>
          <p:cNvSpPr txBox="1"/>
          <p:nvPr>
            <p:ph type="body" sz="quarter" idx="1"/>
          </p:nvPr>
        </p:nvSpPr>
        <p:spPr>
          <a:xfrm>
            <a:off x="1143000" y="3602037"/>
            <a:ext cx="6858000" cy="1655763"/>
          </a:xfrm>
          <a:prstGeom prst="rect">
            <a:avLst/>
          </a:prstGeom>
        </p:spPr>
        <p:txBody>
          <a:bodyPr/>
          <a:lstStyle>
            <a:lvl1pPr marL="361950" indent="-266700" algn="ctr">
              <a:buClrTx/>
              <a:buSzTx/>
              <a:buFontTx/>
              <a:buNone/>
              <a:defRPr sz="1800"/>
            </a:lvl1pPr>
            <a:lvl2pPr marL="361950" indent="209550" algn="ctr">
              <a:buClrTx/>
              <a:buSzTx/>
              <a:buFontTx/>
              <a:buNone/>
              <a:defRPr sz="1800"/>
            </a:lvl2pPr>
            <a:lvl3pPr marL="361950" indent="685800" algn="ctr">
              <a:buClrTx/>
              <a:buSzTx/>
              <a:buFontTx/>
              <a:buNone/>
              <a:defRPr sz="1800"/>
            </a:lvl3pPr>
            <a:lvl4pPr marL="361950" indent="1152525" algn="ctr">
              <a:buClrTx/>
              <a:buSzTx/>
              <a:buFontTx/>
              <a:buNone/>
              <a:defRPr sz="1800"/>
            </a:lvl4pPr>
            <a:lvl5pPr marL="361950" indent="1609725" algn="ctr">
              <a:buClrTx/>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xfrm>
            <a:off x="8295387" y="6435977"/>
            <a:ext cx="219964" cy="205874"/>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131" name="Title Text"/>
          <p:cNvSpPr txBox="1"/>
          <p:nvPr>
            <p:ph type="title"/>
          </p:nvPr>
        </p:nvSpPr>
        <p:spPr>
          <a:xfrm>
            <a:off x="623887" y="1709739"/>
            <a:ext cx="7886701" cy="2852737"/>
          </a:xfrm>
          <a:prstGeom prst="rect">
            <a:avLst/>
          </a:prstGeom>
        </p:spPr>
        <p:txBody>
          <a:bodyPr anchor="b"/>
          <a:lstStyle>
            <a:lvl1pPr>
              <a:defRPr sz="4500"/>
            </a:lvl1pPr>
          </a:lstStyle>
          <a:p>
            <a:pPr/>
            <a:r>
              <a:t>Title Text</a:t>
            </a:r>
          </a:p>
        </p:txBody>
      </p:sp>
      <p:sp>
        <p:nvSpPr>
          <p:cNvPr id="132" name="Body Level One…"/>
          <p:cNvSpPr txBox="1"/>
          <p:nvPr>
            <p:ph type="body" sz="quarter" idx="1"/>
          </p:nvPr>
        </p:nvSpPr>
        <p:spPr>
          <a:xfrm>
            <a:off x="623887" y="4589464"/>
            <a:ext cx="7886701" cy="1500188"/>
          </a:xfrm>
          <a:prstGeom prst="rect">
            <a:avLst/>
          </a:prstGeom>
        </p:spPr>
        <p:txBody>
          <a:bodyPr/>
          <a:lstStyle>
            <a:lvl1pPr marL="228600" indent="0">
              <a:buClrTx/>
              <a:buSzTx/>
              <a:buFontTx/>
              <a:buNone/>
              <a:defRPr sz="1800">
                <a:solidFill>
                  <a:srgbClr val="888888"/>
                </a:solidFill>
              </a:defRPr>
            </a:lvl1pPr>
            <a:lvl2pPr marL="228600" indent="457200">
              <a:buClrTx/>
              <a:buSzTx/>
              <a:buFontTx/>
              <a:buNone/>
              <a:defRPr sz="1800">
                <a:solidFill>
                  <a:srgbClr val="888888"/>
                </a:solidFill>
              </a:defRPr>
            </a:lvl2pPr>
            <a:lvl3pPr marL="228600" indent="914400">
              <a:buClrTx/>
              <a:buSzTx/>
              <a:buFontTx/>
              <a:buNone/>
              <a:defRPr sz="1800">
                <a:solidFill>
                  <a:srgbClr val="888888"/>
                </a:solidFill>
              </a:defRPr>
            </a:lvl3pPr>
            <a:lvl4pPr marL="228600" indent="1371600">
              <a:buClrTx/>
              <a:buSzTx/>
              <a:buFontTx/>
              <a:buNone/>
              <a:defRPr sz="1800">
                <a:solidFill>
                  <a:srgbClr val="888888"/>
                </a:solidFill>
              </a:defRPr>
            </a:lvl4pPr>
            <a:lvl5pPr marL="228600" indent="1828800">
              <a:buClrTx/>
              <a:buSzTx/>
              <a:buFontTx/>
              <a:buNone/>
              <a:defRPr sz="18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3" name="Slide Number"/>
          <p:cNvSpPr txBox="1"/>
          <p:nvPr>
            <p:ph type="sldNum" sz="quarter" idx="2"/>
          </p:nvPr>
        </p:nvSpPr>
        <p:spPr>
          <a:xfrm>
            <a:off x="8295387" y="6435977"/>
            <a:ext cx="219964" cy="205874"/>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
    <p:spTree>
      <p:nvGrpSpPr>
        <p:cNvPr id="1" name=""/>
        <p:cNvGrpSpPr/>
        <p:nvPr/>
      </p:nvGrpSpPr>
      <p:grpSpPr>
        <a:xfrm>
          <a:off x="0" y="0"/>
          <a:ext cx="0" cy="0"/>
          <a:chOff x="0" y="0"/>
          <a:chExt cx="0" cy="0"/>
        </a:xfrm>
      </p:grpSpPr>
      <p:sp>
        <p:nvSpPr>
          <p:cNvPr id="140" name="Title Text"/>
          <p:cNvSpPr txBox="1"/>
          <p:nvPr>
            <p:ph type="title"/>
          </p:nvPr>
        </p:nvSpPr>
        <p:spPr>
          <a:prstGeom prst="rect">
            <a:avLst/>
          </a:prstGeom>
        </p:spPr>
        <p:txBody>
          <a:bodyPr/>
          <a:lstStyle/>
          <a:p>
            <a:pPr/>
            <a:r>
              <a:t>Title Text</a:t>
            </a:r>
          </a:p>
        </p:txBody>
      </p:sp>
      <p:sp>
        <p:nvSpPr>
          <p:cNvPr id="141" name="Body Level One…"/>
          <p:cNvSpPr txBox="1"/>
          <p:nvPr>
            <p:ph type="body" sz="half" idx="1"/>
          </p:nvPr>
        </p:nvSpPr>
        <p:spPr>
          <a:xfrm>
            <a:off x="628650" y="1825625"/>
            <a:ext cx="38862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42" name="Google Shape;111;p17"/>
          <p:cNvSpPr txBox="1"/>
          <p:nvPr>
            <p:ph type="body" sz="half" idx="21"/>
          </p:nvPr>
        </p:nvSpPr>
        <p:spPr>
          <a:xfrm>
            <a:off x="4629150" y="1825625"/>
            <a:ext cx="3886200" cy="4351338"/>
          </a:xfrm>
          <a:prstGeom prst="rect">
            <a:avLst/>
          </a:prstGeom>
        </p:spPr>
        <p:txBody>
          <a:bodyPr/>
          <a:lstStyle/>
          <a:p>
            <a:pPr/>
          </a:p>
        </p:txBody>
      </p:sp>
      <p:sp>
        <p:nvSpPr>
          <p:cNvPr id="143" name="Slide Number"/>
          <p:cNvSpPr txBox="1"/>
          <p:nvPr>
            <p:ph type="sldNum" sz="quarter" idx="2"/>
          </p:nvPr>
        </p:nvSpPr>
        <p:spPr>
          <a:xfrm>
            <a:off x="8295387" y="6435977"/>
            <a:ext cx="219964" cy="205874"/>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_WITH_TEXT">
    <p:spTree>
      <p:nvGrpSpPr>
        <p:cNvPr id="1" name=""/>
        <p:cNvGrpSpPr/>
        <p:nvPr/>
      </p:nvGrpSpPr>
      <p:grpSpPr>
        <a:xfrm>
          <a:off x="0" y="0"/>
          <a:ext cx="0" cy="0"/>
          <a:chOff x="0" y="0"/>
          <a:chExt cx="0" cy="0"/>
        </a:xfrm>
      </p:grpSpPr>
      <p:sp>
        <p:nvSpPr>
          <p:cNvPr id="150" name="Title Text"/>
          <p:cNvSpPr txBox="1"/>
          <p:nvPr>
            <p:ph type="title"/>
          </p:nvPr>
        </p:nvSpPr>
        <p:spPr>
          <a:xfrm>
            <a:off x="629841" y="365125"/>
            <a:ext cx="7886701" cy="1325564"/>
          </a:xfrm>
          <a:prstGeom prst="rect">
            <a:avLst/>
          </a:prstGeom>
        </p:spPr>
        <p:txBody>
          <a:bodyPr/>
          <a:lstStyle/>
          <a:p>
            <a:pPr/>
            <a:r>
              <a:t>Title Text</a:t>
            </a:r>
          </a:p>
        </p:txBody>
      </p:sp>
      <p:sp>
        <p:nvSpPr>
          <p:cNvPr id="151" name="Body Level One…"/>
          <p:cNvSpPr txBox="1"/>
          <p:nvPr>
            <p:ph type="body" sz="quarter" idx="1"/>
          </p:nvPr>
        </p:nvSpPr>
        <p:spPr>
          <a:xfrm>
            <a:off x="629841" y="1681163"/>
            <a:ext cx="3868341" cy="823913"/>
          </a:xfrm>
          <a:prstGeom prst="rect">
            <a:avLst/>
          </a:prstGeom>
        </p:spPr>
        <p:txBody>
          <a:bodyPr anchor="b"/>
          <a:lstStyle>
            <a:lvl1pPr marL="228600" indent="0">
              <a:buClrTx/>
              <a:buSzTx/>
              <a:buFontTx/>
              <a:buNone/>
              <a:defRPr b="1" sz="1800"/>
            </a:lvl1pPr>
            <a:lvl2pPr marL="228600" indent="457200">
              <a:buClrTx/>
              <a:buSzTx/>
              <a:buFontTx/>
              <a:buNone/>
              <a:defRPr b="1" sz="1800"/>
            </a:lvl2pPr>
            <a:lvl3pPr marL="228600" indent="914400">
              <a:buClrTx/>
              <a:buSzTx/>
              <a:buFontTx/>
              <a:buNone/>
              <a:defRPr b="1" sz="1800"/>
            </a:lvl3pPr>
            <a:lvl4pPr marL="228600" indent="1371600">
              <a:buClrTx/>
              <a:buSzTx/>
              <a:buFontTx/>
              <a:buNone/>
              <a:defRPr b="1" sz="1800"/>
            </a:lvl4pPr>
            <a:lvl5pPr marL="228600" indent="1828800">
              <a:buClrTx/>
              <a:buSzTx/>
              <a:buFontTx/>
              <a:buNone/>
              <a:defRPr b="1" sz="1800"/>
            </a:lvl5pPr>
          </a:lstStyle>
          <a:p>
            <a:pPr/>
            <a:r>
              <a:t>Body Level One</a:t>
            </a:r>
          </a:p>
          <a:p>
            <a:pPr lvl="1"/>
            <a:r>
              <a:t>Body Level Two</a:t>
            </a:r>
          </a:p>
          <a:p>
            <a:pPr lvl="2"/>
            <a:r>
              <a:t>Body Level Three</a:t>
            </a:r>
          </a:p>
          <a:p>
            <a:pPr lvl="3"/>
            <a:r>
              <a:t>Body Level Four</a:t>
            </a:r>
          </a:p>
          <a:p>
            <a:pPr lvl="4"/>
            <a:r>
              <a:t>Body Level Five</a:t>
            </a:r>
          </a:p>
        </p:txBody>
      </p:sp>
      <p:sp>
        <p:nvSpPr>
          <p:cNvPr id="152" name="Google Shape;118;p18"/>
          <p:cNvSpPr txBox="1"/>
          <p:nvPr>
            <p:ph type="body" sz="half" idx="21"/>
          </p:nvPr>
        </p:nvSpPr>
        <p:spPr>
          <a:xfrm>
            <a:off x="629841" y="2505075"/>
            <a:ext cx="3868341" cy="3684588"/>
          </a:xfrm>
          <a:prstGeom prst="rect">
            <a:avLst/>
          </a:prstGeom>
        </p:spPr>
        <p:txBody>
          <a:bodyPr/>
          <a:lstStyle/>
          <a:p>
            <a:pPr/>
          </a:p>
        </p:txBody>
      </p:sp>
      <p:sp>
        <p:nvSpPr>
          <p:cNvPr id="153" name="Google Shape;119;p18"/>
          <p:cNvSpPr txBox="1"/>
          <p:nvPr>
            <p:ph type="body" sz="quarter" idx="22"/>
          </p:nvPr>
        </p:nvSpPr>
        <p:spPr>
          <a:xfrm>
            <a:off x="4629150" y="1681163"/>
            <a:ext cx="3887392" cy="823913"/>
          </a:xfrm>
          <a:prstGeom prst="rect">
            <a:avLst/>
          </a:prstGeom>
        </p:spPr>
        <p:txBody>
          <a:bodyPr anchor="b"/>
          <a:lstStyle/>
          <a:p>
            <a:pPr marL="228600" indent="0">
              <a:buClrTx/>
              <a:buSzTx/>
              <a:buFontTx/>
              <a:buNone/>
              <a:defRPr b="1" sz="1800"/>
            </a:pPr>
          </a:p>
        </p:txBody>
      </p:sp>
      <p:sp>
        <p:nvSpPr>
          <p:cNvPr id="154" name="Google Shape;120;p18"/>
          <p:cNvSpPr txBox="1"/>
          <p:nvPr>
            <p:ph type="body" sz="half" idx="23"/>
          </p:nvPr>
        </p:nvSpPr>
        <p:spPr>
          <a:xfrm>
            <a:off x="4629150" y="2505075"/>
            <a:ext cx="3887392" cy="3684588"/>
          </a:xfrm>
          <a:prstGeom prst="rect">
            <a:avLst/>
          </a:prstGeom>
        </p:spPr>
        <p:txBody>
          <a:bodyPr/>
          <a:lstStyle/>
          <a:p>
            <a:pPr/>
          </a:p>
        </p:txBody>
      </p:sp>
      <p:sp>
        <p:nvSpPr>
          <p:cNvPr id="155" name="Slide Number"/>
          <p:cNvSpPr txBox="1"/>
          <p:nvPr>
            <p:ph type="sldNum" sz="quarter" idx="2"/>
          </p:nvPr>
        </p:nvSpPr>
        <p:spPr>
          <a:xfrm>
            <a:off x="8295387" y="6435977"/>
            <a:ext cx="219964" cy="205874"/>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162" name="Title Text"/>
          <p:cNvSpPr txBox="1"/>
          <p:nvPr>
            <p:ph type="title"/>
          </p:nvPr>
        </p:nvSpPr>
        <p:spPr>
          <a:prstGeom prst="rect">
            <a:avLst/>
          </a:prstGeom>
        </p:spPr>
        <p:txBody>
          <a:bodyPr/>
          <a:lstStyle/>
          <a:p>
            <a:pPr/>
            <a:r>
              <a:t>Title Text</a:t>
            </a:r>
          </a:p>
        </p:txBody>
      </p:sp>
      <p:sp>
        <p:nvSpPr>
          <p:cNvPr id="163" name="Slide Number"/>
          <p:cNvSpPr txBox="1"/>
          <p:nvPr>
            <p:ph type="sldNum" sz="quarter" idx="2"/>
          </p:nvPr>
        </p:nvSpPr>
        <p:spPr>
          <a:xfrm>
            <a:off x="8295387" y="6435977"/>
            <a:ext cx="219964" cy="205874"/>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70" name="Slide Number"/>
          <p:cNvSpPr txBox="1"/>
          <p:nvPr>
            <p:ph type="sldNum" sz="quarter" idx="2"/>
          </p:nvPr>
        </p:nvSpPr>
        <p:spPr>
          <a:xfrm>
            <a:off x="8295387" y="6435977"/>
            <a:ext cx="219964" cy="205874"/>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_WITH_CAPTION_TEXT">
    <p:spTree>
      <p:nvGrpSpPr>
        <p:cNvPr id="1" name=""/>
        <p:cNvGrpSpPr/>
        <p:nvPr/>
      </p:nvGrpSpPr>
      <p:grpSpPr>
        <a:xfrm>
          <a:off x="0" y="0"/>
          <a:ext cx="0" cy="0"/>
          <a:chOff x="0" y="0"/>
          <a:chExt cx="0" cy="0"/>
        </a:xfrm>
      </p:grpSpPr>
      <p:sp>
        <p:nvSpPr>
          <p:cNvPr id="177" name="Title Text"/>
          <p:cNvSpPr txBox="1"/>
          <p:nvPr>
            <p:ph type="title"/>
          </p:nvPr>
        </p:nvSpPr>
        <p:spPr>
          <a:xfrm>
            <a:off x="629841" y="457200"/>
            <a:ext cx="2949178" cy="1600200"/>
          </a:xfrm>
          <a:prstGeom prst="rect">
            <a:avLst/>
          </a:prstGeom>
        </p:spPr>
        <p:txBody>
          <a:bodyPr anchor="b"/>
          <a:lstStyle>
            <a:lvl1pPr>
              <a:defRPr sz="2400"/>
            </a:lvl1pPr>
          </a:lstStyle>
          <a:p>
            <a:pPr/>
            <a:r>
              <a:t>Title Text</a:t>
            </a:r>
          </a:p>
        </p:txBody>
      </p:sp>
      <p:sp>
        <p:nvSpPr>
          <p:cNvPr id="178" name="Body Level One…"/>
          <p:cNvSpPr txBox="1"/>
          <p:nvPr>
            <p:ph type="body" sz="half" idx="1"/>
          </p:nvPr>
        </p:nvSpPr>
        <p:spPr>
          <a:xfrm>
            <a:off x="3887391" y="987425"/>
            <a:ext cx="4629151" cy="4873626"/>
          </a:xfrm>
          <a:prstGeom prst="rect">
            <a:avLst/>
          </a:prstGeom>
        </p:spPr>
        <p:txBody>
          <a:bodyPr/>
          <a:lstStyle>
            <a:lvl1pPr indent="-381000">
              <a:buSzPts val="2400"/>
              <a:defRPr sz="2400"/>
            </a:lvl1pPr>
            <a:lvl2pPr marL="966107" indent="-413657">
              <a:buSzPts val="2400"/>
              <a:defRPr sz="2400"/>
            </a:lvl2pPr>
            <a:lvl3pPr marL="1485900" indent="-457200">
              <a:buSzPts val="2400"/>
              <a:defRPr sz="2400"/>
            </a:lvl3pPr>
            <a:lvl4pPr marL="2023110" indent="-518160">
              <a:buSzPts val="2400"/>
              <a:defRPr sz="2400"/>
            </a:lvl4pPr>
            <a:lvl5pPr marL="2480310" indent="-518160">
              <a:buSzPts val="2400"/>
              <a:defRPr sz="2400"/>
            </a:lvl5pPr>
          </a:lstStyle>
          <a:p>
            <a:pPr/>
            <a:r>
              <a:t>Body Level One</a:t>
            </a:r>
          </a:p>
          <a:p>
            <a:pPr lvl="1"/>
            <a:r>
              <a:t>Body Level Two</a:t>
            </a:r>
          </a:p>
          <a:p>
            <a:pPr lvl="2"/>
            <a:r>
              <a:t>Body Level Three</a:t>
            </a:r>
          </a:p>
          <a:p>
            <a:pPr lvl="3"/>
            <a:r>
              <a:t>Body Level Four</a:t>
            </a:r>
          </a:p>
          <a:p>
            <a:pPr lvl="4"/>
            <a:r>
              <a:t>Body Level Five</a:t>
            </a:r>
          </a:p>
        </p:txBody>
      </p:sp>
      <p:sp>
        <p:nvSpPr>
          <p:cNvPr id="179" name="Google Shape;136;p21"/>
          <p:cNvSpPr txBox="1"/>
          <p:nvPr>
            <p:ph type="body" sz="quarter" idx="21"/>
          </p:nvPr>
        </p:nvSpPr>
        <p:spPr>
          <a:xfrm>
            <a:off x="629840" y="2057400"/>
            <a:ext cx="2949180" cy="3811588"/>
          </a:xfrm>
          <a:prstGeom prst="rect">
            <a:avLst/>
          </a:prstGeom>
        </p:spPr>
        <p:txBody>
          <a:bodyPr/>
          <a:lstStyle/>
          <a:p>
            <a:pPr marL="228600" indent="0">
              <a:buClrTx/>
              <a:buSzTx/>
              <a:buFontTx/>
              <a:buNone/>
              <a:defRPr sz="1200"/>
            </a:pPr>
          </a:p>
        </p:txBody>
      </p:sp>
      <p:sp>
        <p:nvSpPr>
          <p:cNvPr id="180" name="Slide Number"/>
          <p:cNvSpPr txBox="1"/>
          <p:nvPr>
            <p:ph type="sldNum" sz="quarter" idx="2"/>
          </p:nvPr>
        </p:nvSpPr>
        <p:spPr>
          <a:xfrm>
            <a:off x="8295387" y="6435977"/>
            <a:ext cx="219964" cy="205874"/>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_WITH_CAPTION_TEXT">
    <p:spTree>
      <p:nvGrpSpPr>
        <p:cNvPr id="1" name=""/>
        <p:cNvGrpSpPr/>
        <p:nvPr/>
      </p:nvGrpSpPr>
      <p:grpSpPr>
        <a:xfrm>
          <a:off x="0" y="0"/>
          <a:ext cx="0" cy="0"/>
          <a:chOff x="0" y="0"/>
          <a:chExt cx="0" cy="0"/>
        </a:xfrm>
      </p:grpSpPr>
      <p:sp>
        <p:nvSpPr>
          <p:cNvPr id="187" name="Title Text"/>
          <p:cNvSpPr txBox="1"/>
          <p:nvPr>
            <p:ph type="title"/>
          </p:nvPr>
        </p:nvSpPr>
        <p:spPr>
          <a:xfrm>
            <a:off x="629841" y="457200"/>
            <a:ext cx="2949178" cy="1600200"/>
          </a:xfrm>
          <a:prstGeom prst="rect">
            <a:avLst/>
          </a:prstGeom>
        </p:spPr>
        <p:txBody>
          <a:bodyPr anchor="b"/>
          <a:lstStyle>
            <a:lvl1pPr>
              <a:defRPr sz="2400"/>
            </a:lvl1pPr>
          </a:lstStyle>
          <a:p>
            <a:pPr/>
            <a:r>
              <a:t>Title Text</a:t>
            </a:r>
          </a:p>
        </p:txBody>
      </p:sp>
      <p:sp>
        <p:nvSpPr>
          <p:cNvPr id="188" name="Google Shape;142;p22"/>
          <p:cNvSpPr/>
          <p:nvPr>
            <p:ph type="pic" sz="half" idx="21"/>
          </p:nvPr>
        </p:nvSpPr>
        <p:spPr>
          <a:xfrm>
            <a:off x="3887391" y="987425"/>
            <a:ext cx="4629151" cy="4873626"/>
          </a:xfrm>
          <a:prstGeom prst="rect">
            <a:avLst/>
          </a:prstGeom>
        </p:spPr>
        <p:txBody>
          <a:bodyPr lIns="91439" tIns="45719" rIns="91439" bIns="45719">
            <a:noAutofit/>
          </a:bodyPr>
          <a:lstStyle/>
          <a:p>
            <a:pPr/>
          </a:p>
        </p:txBody>
      </p:sp>
      <p:sp>
        <p:nvSpPr>
          <p:cNvPr id="189" name="Body Level One…"/>
          <p:cNvSpPr txBox="1"/>
          <p:nvPr>
            <p:ph type="body" sz="quarter" idx="1"/>
          </p:nvPr>
        </p:nvSpPr>
        <p:spPr>
          <a:xfrm>
            <a:off x="629841" y="2057400"/>
            <a:ext cx="2949178" cy="3811588"/>
          </a:xfrm>
          <a:prstGeom prst="rect">
            <a:avLst/>
          </a:prstGeom>
        </p:spPr>
        <p:txBody>
          <a:bodyPr/>
          <a:lstStyle>
            <a:lvl1pPr marL="228600" indent="0">
              <a:buClrTx/>
              <a:buSzTx/>
              <a:buFontTx/>
              <a:buNone/>
              <a:defRPr sz="1200"/>
            </a:lvl1pPr>
            <a:lvl2pPr marL="228600" indent="457200">
              <a:buClrTx/>
              <a:buSzTx/>
              <a:buFontTx/>
              <a:buNone/>
              <a:defRPr sz="1200"/>
            </a:lvl2pPr>
            <a:lvl3pPr marL="228600" indent="914400">
              <a:buClrTx/>
              <a:buSzTx/>
              <a:buFontTx/>
              <a:buNone/>
              <a:defRPr sz="1200"/>
            </a:lvl3pPr>
            <a:lvl4pPr marL="228600" indent="1371600">
              <a:buClrTx/>
              <a:buSzTx/>
              <a:buFontTx/>
              <a:buNone/>
              <a:defRPr sz="1200"/>
            </a:lvl4pPr>
            <a:lvl5pPr marL="228600" indent="1828800">
              <a:buClrTx/>
              <a:buSzTx/>
              <a:buFontTx/>
              <a:buNone/>
              <a:defRPr sz="1200"/>
            </a:lvl5pPr>
          </a:lstStyle>
          <a:p>
            <a:pPr/>
            <a:r>
              <a:t>Body Level One</a:t>
            </a:r>
          </a:p>
          <a:p>
            <a:pPr lvl="1"/>
            <a:r>
              <a:t>Body Level Two</a:t>
            </a:r>
          </a:p>
          <a:p>
            <a:pPr lvl="2"/>
            <a:r>
              <a:t>Body Level Three</a:t>
            </a:r>
          </a:p>
          <a:p>
            <a:pPr lvl="3"/>
            <a:r>
              <a:t>Body Level Four</a:t>
            </a:r>
          </a:p>
          <a:p>
            <a:pPr lvl="4"/>
            <a:r>
              <a:t>Body Level Five</a:t>
            </a:r>
          </a:p>
        </p:txBody>
      </p:sp>
      <p:sp>
        <p:nvSpPr>
          <p:cNvPr id="190" name="Slide Number"/>
          <p:cNvSpPr txBox="1"/>
          <p:nvPr>
            <p:ph type="sldNum" sz="quarter" idx="2"/>
          </p:nvPr>
        </p:nvSpPr>
        <p:spPr>
          <a:xfrm>
            <a:off x="8295387" y="6435977"/>
            <a:ext cx="219964" cy="205874"/>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EXT">
    <p:spTree>
      <p:nvGrpSpPr>
        <p:cNvPr id="1" name=""/>
        <p:cNvGrpSpPr/>
        <p:nvPr/>
      </p:nvGrpSpPr>
      <p:grpSpPr>
        <a:xfrm>
          <a:off x="0" y="0"/>
          <a:ext cx="0" cy="0"/>
          <a:chOff x="0" y="0"/>
          <a:chExt cx="0" cy="0"/>
        </a:xfrm>
      </p:grpSpPr>
      <p:sp>
        <p:nvSpPr>
          <p:cNvPr id="197" name="Title Text"/>
          <p:cNvSpPr txBox="1"/>
          <p:nvPr>
            <p:ph type="title"/>
          </p:nvPr>
        </p:nvSpPr>
        <p:spPr>
          <a:prstGeom prst="rect">
            <a:avLst/>
          </a:prstGeom>
        </p:spPr>
        <p:txBody>
          <a:bodyPr/>
          <a:lstStyle/>
          <a:p>
            <a:pPr/>
            <a:r>
              <a:t>Title Text</a:t>
            </a:r>
          </a:p>
        </p:txBody>
      </p:sp>
      <p:sp>
        <p:nvSpPr>
          <p:cNvPr id="198" name="Body Level One…"/>
          <p:cNvSpPr txBox="1"/>
          <p:nvPr>
            <p:ph type="body" idx="1"/>
          </p:nvPr>
        </p:nvSpPr>
        <p:spPr>
          <a:xfrm rot="5400000">
            <a:off x="2396331" y="57943"/>
            <a:ext cx="4351338" cy="78867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99" name="Slide Number"/>
          <p:cNvSpPr txBox="1"/>
          <p:nvPr>
            <p:ph type="sldNum" sz="quarter" idx="2"/>
          </p:nvPr>
        </p:nvSpPr>
        <p:spPr>
          <a:xfrm>
            <a:off x="8295387" y="6435977"/>
            <a:ext cx="219964" cy="205874"/>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ITLE_AND_VERTICAL_TEXT">
    <p:spTree>
      <p:nvGrpSpPr>
        <p:cNvPr id="1" name=""/>
        <p:cNvGrpSpPr/>
        <p:nvPr/>
      </p:nvGrpSpPr>
      <p:grpSpPr>
        <a:xfrm>
          <a:off x="0" y="0"/>
          <a:ext cx="0" cy="0"/>
          <a:chOff x="0" y="0"/>
          <a:chExt cx="0" cy="0"/>
        </a:xfrm>
      </p:grpSpPr>
      <p:sp>
        <p:nvSpPr>
          <p:cNvPr id="206" name="Title Text"/>
          <p:cNvSpPr txBox="1"/>
          <p:nvPr>
            <p:ph type="title"/>
          </p:nvPr>
        </p:nvSpPr>
        <p:spPr>
          <a:xfrm rot="5400000">
            <a:off x="4623592" y="2285206"/>
            <a:ext cx="5811839" cy="1971676"/>
          </a:xfrm>
          <a:prstGeom prst="rect">
            <a:avLst/>
          </a:prstGeom>
        </p:spPr>
        <p:txBody>
          <a:bodyPr/>
          <a:lstStyle/>
          <a:p>
            <a:pPr/>
            <a:r>
              <a:t>Title Text</a:t>
            </a:r>
          </a:p>
        </p:txBody>
      </p:sp>
      <p:sp>
        <p:nvSpPr>
          <p:cNvPr id="207" name="Body Level One…"/>
          <p:cNvSpPr txBox="1"/>
          <p:nvPr>
            <p:ph type="body" idx="1"/>
          </p:nvPr>
        </p:nvSpPr>
        <p:spPr>
          <a:xfrm rot="5400000">
            <a:off x="623093" y="370681"/>
            <a:ext cx="5811838" cy="580072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08" name="Slide Number"/>
          <p:cNvSpPr txBox="1"/>
          <p:nvPr>
            <p:ph type="sldNum" sz="quarter" idx="2"/>
          </p:nvPr>
        </p:nvSpPr>
        <p:spPr>
          <a:xfrm>
            <a:off x="8295387" y="6435977"/>
            <a:ext cx="219964" cy="205874"/>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9" name="Title Text"/>
          <p:cNvSpPr txBox="1"/>
          <p:nvPr>
            <p:ph type="title"/>
          </p:nvPr>
        </p:nvSpPr>
        <p:spPr>
          <a:xfrm>
            <a:off x="623887" y="1709739"/>
            <a:ext cx="7886701" cy="2852737"/>
          </a:xfrm>
          <a:prstGeom prst="rect">
            <a:avLst/>
          </a:prstGeom>
        </p:spPr>
        <p:txBody>
          <a:bodyPr anchor="b"/>
          <a:lstStyle>
            <a:lvl1pPr>
              <a:defRPr sz="4500"/>
            </a:lvl1pPr>
          </a:lstStyle>
          <a:p>
            <a:pPr/>
            <a:r>
              <a:t>Title Text</a:t>
            </a:r>
          </a:p>
        </p:txBody>
      </p:sp>
      <p:sp>
        <p:nvSpPr>
          <p:cNvPr id="30" name="Body Level One…"/>
          <p:cNvSpPr txBox="1"/>
          <p:nvPr>
            <p:ph type="body" sz="quarter" idx="1"/>
          </p:nvPr>
        </p:nvSpPr>
        <p:spPr>
          <a:xfrm>
            <a:off x="623887" y="4589464"/>
            <a:ext cx="7886701" cy="1500188"/>
          </a:xfrm>
          <a:prstGeom prst="rect">
            <a:avLst/>
          </a:prstGeom>
        </p:spPr>
        <p:txBody>
          <a:bodyPr/>
          <a:lstStyle>
            <a:lvl1pPr marL="228600" indent="0">
              <a:buClrTx/>
              <a:buSzTx/>
              <a:buFontTx/>
              <a:buNone/>
              <a:defRPr sz="1800">
                <a:solidFill>
                  <a:srgbClr val="888888"/>
                </a:solidFill>
              </a:defRPr>
            </a:lvl1pPr>
            <a:lvl2pPr marL="228600" indent="457200">
              <a:buClrTx/>
              <a:buSzTx/>
              <a:buFontTx/>
              <a:buNone/>
              <a:defRPr sz="1800">
                <a:solidFill>
                  <a:srgbClr val="888888"/>
                </a:solidFill>
              </a:defRPr>
            </a:lvl2pPr>
            <a:lvl3pPr marL="228600" indent="914400">
              <a:buClrTx/>
              <a:buSzTx/>
              <a:buFontTx/>
              <a:buNone/>
              <a:defRPr sz="1800">
                <a:solidFill>
                  <a:srgbClr val="888888"/>
                </a:solidFill>
              </a:defRPr>
            </a:lvl3pPr>
            <a:lvl4pPr marL="228600" indent="1371600">
              <a:buClrTx/>
              <a:buSzTx/>
              <a:buFontTx/>
              <a:buNone/>
              <a:defRPr sz="1800">
                <a:solidFill>
                  <a:srgbClr val="888888"/>
                </a:solidFill>
              </a:defRPr>
            </a:lvl4pPr>
            <a:lvl5pPr marL="228600" indent="1828800">
              <a:buClrTx/>
              <a:buSzTx/>
              <a:buFontTx/>
              <a:buNone/>
              <a:defRPr sz="18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xfrm>
            <a:off x="8295387" y="6435977"/>
            <a:ext cx="219964" cy="205874"/>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628650" y="1825625"/>
            <a:ext cx="38862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Google Shape;36;p5"/>
          <p:cNvSpPr txBox="1"/>
          <p:nvPr>
            <p:ph type="body" sz="half" idx="21"/>
          </p:nvPr>
        </p:nvSpPr>
        <p:spPr>
          <a:xfrm>
            <a:off x="4629150" y="1825625"/>
            <a:ext cx="3886200" cy="4351338"/>
          </a:xfrm>
          <a:prstGeom prst="rect">
            <a:avLst/>
          </a:prstGeom>
        </p:spPr>
        <p:txBody>
          <a:bodyPr/>
          <a:lstStyle/>
          <a:p>
            <a:pPr/>
          </a:p>
        </p:txBody>
      </p:sp>
      <p:sp>
        <p:nvSpPr>
          <p:cNvPr id="41" name="Slide Number"/>
          <p:cNvSpPr txBox="1"/>
          <p:nvPr>
            <p:ph type="sldNum" sz="quarter" idx="2"/>
          </p:nvPr>
        </p:nvSpPr>
        <p:spPr>
          <a:xfrm>
            <a:off x="8295387" y="6435977"/>
            <a:ext cx="219964" cy="205874"/>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_WITH_TEXT">
    <p:spTree>
      <p:nvGrpSpPr>
        <p:cNvPr id="1" name=""/>
        <p:cNvGrpSpPr/>
        <p:nvPr/>
      </p:nvGrpSpPr>
      <p:grpSpPr>
        <a:xfrm>
          <a:off x="0" y="0"/>
          <a:ext cx="0" cy="0"/>
          <a:chOff x="0" y="0"/>
          <a:chExt cx="0" cy="0"/>
        </a:xfrm>
      </p:grpSpPr>
      <p:sp>
        <p:nvSpPr>
          <p:cNvPr id="48" name="Title Text"/>
          <p:cNvSpPr txBox="1"/>
          <p:nvPr>
            <p:ph type="title"/>
          </p:nvPr>
        </p:nvSpPr>
        <p:spPr>
          <a:xfrm>
            <a:off x="629841" y="365125"/>
            <a:ext cx="7886701" cy="1325564"/>
          </a:xfrm>
          <a:prstGeom prst="rect">
            <a:avLst/>
          </a:prstGeom>
        </p:spPr>
        <p:txBody>
          <a:bodyPr/>
          <a:lstStyle/>
          <a:p>
            <a:pPr/>
            <a:r>
              <a:t>Title Text</a:t>
            </a:r>
          </a:p>
        </p:txBody>
      </p:sp>
      <p:sp>
        <p:nvSpPr>
          <p:cNvPr id="49" name="Body Level One…"/>
          <p:cNvSpPr txBox="1"/>
          <p:nvPr>
            <p:ph type="body" sz="quarter" idx="1"/>
          </p:nvPr>
        </p:nvSpPr>
        <p:spPr>
          <a:xfrm>
            <a:off x="629841" y="1681163"/>
            <a:ext cx="3868341" cy="823913"/>
          </a:xfrm>
          <a:prstGeom prst="rect">
            <a:avLst/>
          </a:prstGeom>
        </p:spPr>
        <p:txBody>
          <a:bodyPr anchor="b"/>
          <a:lstStyle>
            <a:lvl1pPr marL="228600" indent="0">
              <a:buClrTx/>
              <a:buSzTx/>
              <a:buFontTx/>
              <a:buNone/>
              <a:defRPr b="1" sz="1800"/>
            </a:lvl1pPr>
            <a:lvl2pPr marL="228600" indent="457200">
              <a:buClrTx/>
              <a:buSzTx/>
              <a:buFontTx/>
              <a:buNone/>
              <a:defRPr b="1" sz="1800"/>
            </a:lvl2pPr>
            <a:lvl3pPr marL="228600" indent="914400">
              <a:buClrTx/>
              <a:buSzTx/>
              <a:buFontTx/>
              <a:buNone/>
              <a:defRPr b="1" sz="1800"/>
            </a:lvl3pPr>
            <a:lvl4pPr marL="228600" indent="1371600">
              <a:buClrTx/>
              <a:buSzTx/>
              <a:buFontTx/>
              <a:buNone/>
              <a:defRPr b="1" sz="1800"/>
            </a:lvl4pPr>
            <a:lvl5pPr marL="228600" indent="1828800">
              <a:buClrTx/>
              <a:buSzTx/>
              <a:buFontTx/>
              <a:buNone/>
              <a:defRPr b="1" sz="1800"/>
            </a:lvl5pPr>
          </a:lstStyle>
          <a:p>
            <a:pPr/>
            <a:r>
              <a:t>Body Level One</a:t>
            </a:r>
          </a:p>
          <a:p>
            <a:pPr lvl="1"/>
            <a:r>
              <a:t>Body Level Two</a:t>
            </a:r>
          </a:p>
          <a:p>
            <a:pPr lvl="2"/>
            <a:r>
              <a:t>Body Level Three</a:t>
            </a:r>
          </a:p>
          <a:p>
            <a:pPr lvl="3"/>
            <a:r>
              <a:t>Body Level Four</a:t>
            </a:r>
          </a:p>
          <a:p>
            <a:pPr lvl="4"/>
            <a:r>
              <a:t>Body Level Five</a:t>
            </a:r>
          </a:p>
        </p:txBody>
      </p:sp>
      <p:sp>
        <p:nvSpPr>
          <p:cNvPr id="50" name="Google Shape;43;p6"/>
          <p:cNvSpPr txBox="1"/>
          <p:nvPr>
            <p:ph type="body" sz="half" idx="21"/>
          </p:nvPr>
        </p:nvSpPr>
        <p:spPr>
          <a:xfrm>
            <a:off x="629841" y="2505075"/>
            <a:ext cx="3868341" cy="3684588"/>
          </a:xfrm>
          <a:prstGeom prst="rect">
            <a:avLst/>
          </a:prstGeom>
        </p:spPr>
        <p:txBody>
          <a:bodyPr/>
          <a:lstStyle/>
          <a:p>
            <a:pPr/>
          </a:p>
        </p:txBody>
      </p:sp>
      <p:sp>
        <p:nvSpPr>
          <p:cNvPr id="51" name="Google Shape;44;p6"/>
          <p:cNvSpPr txBox="1"/>
          <p:nvPr>
            <p:ph type="body" sz="quarter" idx="22"/>
          </p:nvPr>
        </p:nvSpPr>
        <p:spPr>
          <a:xfrm>
            <a:off x="4629150" y="1681163"/>
            <a:ext cx="3887392" cy="823913"/>
          </a:xfrm>
          <a:prstGeom prst="rect">
            <a:avLst/>
          </a:prstGeom>
        </p:spPr>
        <p:txBody>
          <a:bodyPr anchor="b"/>
          <a:lstStyle/>
          <a:p>
            <a:pPr marL="228600" indent="0">
              <a:buClrTx/>
              <a:buSzTx/>
              <a:buFontTx/>
              <a:buNone/>
              <a:defRPr b="1" sz="1800"/>
            </a:pPr>
          </a:p>
        </p:txBody>
      </p:sp>
      <p:sp>
        <p:nvSpPr>
          <p:cNvPr id="52" name="Google Shape;45;p6"/>
          <p:cNvSpPr txBox="1"/>
          <p:nvPr>
            <p:ph type="body" sz="half" idx="23"/>
          </p:nvPr>
        </p:nvSpPr>
        <p:spPr>
          <a:xfrm>
            <a:off x="4629150" y="2505075"/>
            <a:ext cx="3887392" cy="3684588"/>
          </a:xfrm>
          <a:prstGeom prst="rect">
            <a:avLst/>
          </a:prstGeom>
        </p:spPr>
        <p:txBody>
          <a:bodyPr/>
          <a:lstStyle/>
          <a:p>
            <a:pPr/>
          </a:p>
        </p:txBody>
      </p:sp>
      <p:sp>
        <p:nvSpPr>
          <p:cNvPr id="53" name="Slide Number"/>
          <p:cNvSpPr txBox="1"/>
          <p:nvPr>
            <p:ph type="sldNum" sz="quarter" idx="2"/>
          </p:nvPr>
        </p:nvSpPr>
        <p:spPr>
          <a:xfrm>
            <a:off x="8295387" y="6435977"/>
            <a:ext cx="219964" cy="205874"/>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60" name="Title Text"/>
          <p:cNvSpPr txBox="1"/>
          <p:nvPr>
            <p:ph type="title"/>
          </p:nvPr>
        </p:nvSpPr>
        <p:spPr>
          <a:prstGeom prst="rect">
            <a:avLst/>
          </a:prstGeom>
        </p:spPr>
        <p:txBody>
          <a:bodyPr/>
          <a:lstStyle/>
          <a:p>
            <a:pPr/>
            <a:r>
              <a:t>Title Text</a:t>
            </a:r>
          </a:p>
        </p:txBody>
      </p:sp>
      <p:sp>
        <p:nvSpPr>
          <p:cNvPr id="61" name="Slide Number"/>
          <p:cNvSpPr txBox="1"/>
          <p:nvPr>
            <p:ph type="sldNum" sz="quarter" idx="2"/>
          </p:nvPr>
        </p:nvSpPr>
        <p:spPr>
          <a:xfrm>
            <a:off x="8295387" y="6435977"/>
            <a:ext cx="219964" cy="205874"/>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8" name="Slide Number"/>
          <p:cNvSpPr txBox="1"/>
          <p:nvPr>
            <p:ph type="sldNum" sz="quarter" idx="2"/>
          </p:nvPr>
        </p:nvSpPr>
        <p:spPr>
          <a:xfrm>
            <a:off x="8295387" y="6435977"/>
            <a:ext cx="219964" cy="205874"/>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_WITH_CAPTION_TEXT">
    <p:spTree>
      <p:nvGrpSpPr>
        <p:cNvPr id="1" name=""/>
        <p:cNvGrpSpPr/>
        <p:nvPr/>
      </p:nvGrpSpPr>
      <p:grpSpPr>
        <a:xfrm>
          <a:off x="0" y="0"/>
          <a:ext cx="0" cy="0"/>
          <a:chOff x="0" y="0"/>
          <a:chExt cx="0" cy="0"/>
        </a:xfrm>
      </p:grpSpPr>
      <p:sp>
        <p:nvSpPr>
          <p:cNvPr id="75" name="Title Text"/>
          <p:cNvSpPr txBox="1"/>
          <p:nvPr>
            <p:ph type="title"/>
          </p:nvPr>
        </p:nvSpPr>
        <p:spPr>
          <a:xfrm>
            <a:off x="629841" y="457200"/>
            <a:ext cx="2949178" cy="1600200"/>
          </a:xfrm>
          <a:prstGeom prst="rect">
            <a:avLst/>
          </a:prstGeom>
        </p:spPr>
        <p:txBody>
          <a:bodyPr anchor="b"/>
          <a:lstStyle>
            <a:lvl1pPr>
              <a:defRPr sz="2400"/>
            </a:lvl1pPr>
          </a:lstStyle>
          <a:p>
            <a:pPr/>
            <a:r>
              <a:t>Title Text</a:t>
            </a:r>
          </a:p>
        </p:txBody>
      </p:sp>
      <p:sp>
        <p:nvSpPr>
          <p:cNvPr id="76" name="Body Level One…"/>
          <p:cNvSpPr txBox="1"/>
          <p:nvPr>
            <p:ph type="body" sz="half" idx="1"/>
          </p:nvPr>
        </p:nvSpPr>
        <p:spPr>
          <a:xfrm>
            <a:off x="3887391" y="987425"/>
            <a:ext cx="4629151" cy="4873626"/>
          </a:xfrm>
          <a:prstGeom prst="rect">
            <a:avLst/>
          </a:prstGeom>
        </p:spPr>
        <p:txBody>
          <a:bodyPr/>
          <a:lstStyle>
            <a:lvl1pPr indent="-381000">
              <a:buSzPts val="2400"/>
              <a:defRPr sz="2400"/>
            </a:lvl1pPr>
            <a:lvl2pPr marL="966107" indent="-413657">
              <a:buSzPts val="2400"/>
              <a:defRPr sz="2400"/>
            </a:lvl2pPr>
            <a:lvl3pPr marL="1485900" indent="-457200">
              <a:buSzPts val="2400"/>
              <a:defRPr sz="2400"/>
            </a:lvl3pPr>
            <a:lvl4pPr marL="2023110" indent="-518160">
              <a:buSzPts val="2400"/>
              <a:defRPr sz="2400"/>
            </a:lvl4pPr>
            <a:lvl5pPr marL="2480310" indent="-518160">
              <a:buSzPts val="2400"/>
              <a:defRPr sz="2400"/>
            </a:lvl5pPr>
          </a:lstStyle>
          <a:p>
            <a:pPr/>
            <a:r>
              <a:t>Body Level One</a:t>
            </a:r>
          </a:p>
          <a:p>
            <a:pPr lvl="1"/>
            <a:r>
              <a:t>Body Level Two</a:t>
            </a:r>
          </a:p>
          <a:p>
            <a:pPr lvl="2"/>
            <a:r>
              <a:t>Body Level Three</a:t>
            </a:r>
          </a:p>
          <a:p>
            <a:pPr lvl="3"/>
            <a:r>
              <a:t>Body Level Four</a:t>
            </a:r>
          </a:p>
          <a:p>
            <a:pPr lvl="4"/>
            <a:r>
              <a:t>Body Level Five</a:t>
            </a:r>
          </a:p>
        </p:txBody>
      </p:sp>
      <p:sp>
        <p:nvSpPr>
          <p:cNvPr id="77" name="Google Shape;61;p9"/>
          <p:cNvSpPr txBox="1"/>
          <p:nvPr>
            <p:ph type="body" sz="quarter" idx="21"/>
          </p:nvPr>
        </p:nvSpPr>
        <p:spPr>
          <a:xfrm>
            <a:off x="629840" y="2057400"/>
            <a:ext cx="2949180" cy="3811588"/>
          </a:xfrm>
          <a:prstGeom prst="rect">
            <a:avLst/>
          </a:prstGeom>
        </p:spPr>
        <p:txBody>
          <a:bodyPr/>
          <a:lstStyle/>
          <a:p>
            <a:pPr marL="228600" indent="0">
              <a:buClrTx/>
              <a:buSzTx/>
              <a:buFontTx/>
              <a:buNone/>
              <a:defRPr sz="1200"/>
            </a:pPr>
          </a:p>
        </p:txBody>
      </p:sp>
      <p:sp>
        <p:nvSpPr>
          <p:cNvPr id="78" name="Slide Number"/>
          <p:cNvSpPr txBox="1"/>
          <p:nvPr>
            <p:ph type="sldNum" sz="quarter" idx="2"/>
          </p:nvPr>
        </p:nvSpPr>
        <p:spPr>
          <a:xfrm>
            <a:off x="8295387" y="6435977"/>
            <a:ext cx="219964" cy="205874"/>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_WITH_CAPTION_TEXT">
    <p:spTree>
      <p:nvGrpSpPr>
        <p:cNvPr id="1" name=""/>
        <p:cNvGrpSpPr/>
        <p:nvPr/>
      </p:nvGrpSpPr>
      <p:grpSpPr>
        <a:xfrm>
          <a:off x="0" y="0"/>
          <a:ext cx="0" cy="0"/>
          <a:chOff x="0" y="0"/>
          <a:chExt cx="0" cy="0"/>
        </a:xfrm>
      </p:grpSpPr>
      <p:sp>
        <p:nvSpPr>
          <p:cNvPr id="85" name="Title Text"/>
          <p:cNvSpPr txBox="1"/>
          <p:nvPr>
            <p:ph type="title"/>
          </p:nvPr>
        </p:nvSpPr>
        <p:spPr>
          <a:xfrm>
            <a:off x="629841" y="457200"/>
            <a:ext cx="2949178" cy="1600200"/>
          </a:xfrm>
          <a:prstGeom prst="rect">
            <a:avLst/>
          </a:prstGeom>
        </p:spPr>
        <p:txBody>
          <a:bodyPr anchor="b"/>
          <a:lstStyle>
            <a:lvl1pPr>
              <a:defRPr sz="2400"/>
            </a:lvl1pPr>
          </a:lstStyle>
          <a:p>
            <a:pPr/>
            <a:r>
              <a:t>Title Text</a:t>
            </a:r>
          </a:p>
        </p:txBody>
      </p:sp>
      <p:sp>
        <p:nvSpPr>
          <p:cNvPr id="86" name="Google Shape;67;p10"/>
          <p:cNvSpPr/>
          <p:nvPr>
            <p:ph type="pic" sz="half" idx="21"/>
          </p:nvPr>
        </p:nvSpPr>
        <p:spPr>
          <a:xfrm>
            <a:off x="3887391" y="987425"/>
            <a:ext cx="4629151" cy="4873626"/>
          </a:xfrm>
          <a:prstGeom prst="rect">
            <a:avLst/>
          </a:prstGeom>
        </p:spPr>
        <p:txBody>
          <a:bodyPr lIns="91439" tIns="45719" rIns="91439" bIns="45719">
            <a:noAutofit/>
          </a:bodyPr>
          <a:lstStyle/>
          <a:p>
            <a:pPr/>
          </a:p>
        </p:txBody>
      </p:sp>
      <p:sp>
        <p:nvSpPr>
          <p:cNvPr id="87" name="Body Level One…"/>
          <p:cNvSpPr txBox="1"/>
          <p:nvPr>
            <p:ph type="body" sz="quarter" idx="1"/>
          </p:nvPr>
        </p:nvSpPr>
        <p:spPr>
          <a:xfrm>
            <a:off x="629841" y="2057400"/>
            <a:ext cx="2949178" cy="3811588"/>
          </a:xfrm>
          <a:prstGeom prst="rect">
            <a:avLst/>
          </a:prstGeom>
        </p:spPr>
        <p:txBody>
          <a:bodyPr/>
          <a:lstStyle>
            <a:lvl1pPr marL="228600" indent="0">
              <a:buClrTx/>
              <a:buSzTx/>
              <a:buFontTx/>
              <a:buNone/>
              <a:defRPr sz="1200"/>
            </a:lvl1pPr>
            <a:lvl2pPr marL="228600" indent="457200">
              <a:buClrTx/>
              <a:buSzTx/>
              <a:buFontTx/>
              <a:buNone/>
              <a:defRPr sz="1200"/>
            </a:lvl2pPr>
            <a:lvl3pPr marL="228600" indent="914400">
              <a:buClrTx/>
              <a:buSzTx/>
              <a:buFontTx/>
              <a:buNone/>
              <a:defRPr sz="1200"/>
            </a:lvl3pPr>
            <a:lvl4pPr marL="228600" indent="1371600">
              <a:buClrTx/>
              <a:buSzTx/>
              <a:buFontTx/>
              <a:buNone/>
              <a:defRPr sz="1200"/>
            </a:lvl4pPr>
            <a:lvl5pPr marL="228600" indent="1828800">
              <a:buClrTx/>
              <a:buSzTx/>
              <a:buFontTx/>
              <a:buNone/>
              <a:defRPr sz="1200"/>
            </a:lvl5pPr>
          </a:lstStyle>
          <a:p>
            <a:pPr/>
            <a:r>
              <a:t>Body Level One</a:t>
            </a:r>
          </a:p>
          <a:p>
            <a:pPr lvl="1"/>
            <a:r>
              <a:t>Body Level Two</a:t>
            </a:r>
          </a:p>
          <a:p>
            <a:pPr lvl="2"/>
            <a:r>
              <a:t>Body Level Three</a:t>
            </a:r>
          </a:p>
          <a:p>
            <a:pPr lvl="3"/>
            <a:r>
              <a:t>Body Level Four</a:t>
            </a:r>
          </a:p>
          <a:p>
            <a:pPr lvl="4"/>
            <a:r>
              <a:t>Body Level Five</a:t>
            </a:r>
          </a:p>
        </p:txBody>
      </p:sp>
      <p:sp>
        <p:nvSpPr>
          <p:cNvPr id="88" name="Slide Number"/>
          <p:cNvSpPr txBox="1"/>
          <p:nvPr>
            <p:ph type="sldNum" sz="quarter" idx="2"/>
          </p:nvPr>
        </p:nvSpPr>
        <p:spPr>
          <a:xfrm>
            <a:off x="8295387" y="6435977"/>
            <a:ext cx="219964" cy="205874"/>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628650" y="365125"/>
            <a:ext cx="7886700" cy="1325564"/>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p>
            <a:pPr/>
            <a:r>
              <a:t>Title Text</a:t>
            </a:r>
          </a:p>
        </p:txBody>
      </p:sp>
      <p:sp>
        <p:nvSpPr>
          <p:cNvPr id="3" name="Body Level One…"/>
          <p:cNvSpPr txBox="1"/>
          <p:nvPr>
            <p:ph type="body" idx="1"/>
          </p:nvPr>
        </p:nvSpPr>
        <p:spPr>
          <a:xfrm>
            <a:off x="628650" y="1825625"/>
            <a:ext cx="7886700" cy="4351338"/>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295387" y="6435976"/>
            <a:ext cx="219964" cy="205875"/>
          </a:xfrm>
          <a:prstGeom prst="rect">
            <a:avLst/>
          </a:prstGeom>
          <a:ln w="12700">
            <a:miter lim="400000"/>
          </a:ln>
        </p:spPr>
        <p:txBody>
          <a:bodyPr wrap="none" lIns="45699" tIns="45699" rIns="45699" bIns="45699" anchor="ctr">
            <a:spAutoFit/>
          </a:bodyPr>
          <a:lstStyle>
            <a:lvl1pPr algn="r">
              <a:defRPr sz="900">
                <a:solidFill>
                  <a:srgbClr val="888888"/>
                </a:solidFill>
                <a:latin typeface="Calibri"/>
                <a:ea typeface="Calibri"/>
                <a:cs typeface="Calibri"/>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3300" u="none">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b="0" baseline="0" cap="none" i="0" spc="0" strike="noStrike" sz="3300" u="none">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b="0" baseline="0" cap="none" i="0" spc="0" strike="noStrike" sz="3300" u="none">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b="0" baseline="0" cap="none" i="0" spc="0" strike="noStrike" sz="3300" u="none">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b="0" baseline="0" cap="none" i="0" spc="0" strike="noStrike" sz="3300" u="none">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b="0" baseline="0" cap="none" i="0" spc="0" strike="noStrike" sz="3300" u="none">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b="0" baseline="0" cap="none" i="0" spc="0" strike="noStrike" sz="3300" u="none">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b="0" baseline="0" cap="none" i="0" spc="0" strike="noStrike" sz="3300" u="none">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b="0" baseline="0" cap="none" i="0" spc="0" strike="noStrike" sz="3300" u="none">
          <a:solidFill>
            <a:srgbClr val="000000"/>
          </a:solidFill>
          <a:uFillTx/>
          <a:latin typeface="Calibri"/>
          <a:ea typeface="Calibri"/>
          <a:cs typeface="Calibri"/>
          <a:sym typeface="Calibri"/>
        </a:defRPr>
      </a:lvl9pPr>
    </p:titleStyle>
    <p:bodyStyle>
      <a:lvl1pPr marL="457200" marR="0" indent="-342900" algn="l" defTabSz="914400" rtl="0" latinLnBrk="0">
        <a:lnSpc>
          <a:spcPct val="90000"/>
        </a:lnSpc>
        <a:spcBef>
          <a:spcPts val="700"/>
        </a:spcBef>
        <a:spcAft>
          <a:spcPts val="0"/>
        </a:spcAft>
        <a:buClr>
          <a:srgbClr val="000000"/>
        </a:buClr>
        <a:buSzPts val="2100"/>
        <a:buFont typeface="Arial"/>
        <a:buChar char="•"/>
        <a:tabLst/>
        <a:defRPr b="0" baseline="0" cap="none" i="0" spc="0" strike="noStrike" sz="2100" u="none">
          <a:solidFill>
            <a:srgbClr val="000000"/>
          </a:solidFill>
          <a:uFillTx/>
          <a:latin typeface="Calibri"/>
          <a:ea typeface="Calibri"/>
          <a:cs typeface="Calibri"/>
          <a:sym typeface="Calibri"/>
        </a:defRPr>
      </a:lvl1pPr>
      <a:lvl2pPr marL="971550" marR="0" indent="-400050" algn="l" defTabSz="914400" rtl="0" latinLnBrk="0">
        <a:lnSpc>
          <a:spcPct val="90000"/>
        </a:lnSpc>
        <a:spcBef>
          <a:spcPts val="700"/>
        </a:spcBef>
        <a:spcAft>
          <a:spcPts val="0"/>
        </a:spcAft>
        <a:buClr>
          <a:srgbClr val="000000"/>
        </a:buClr>
        <a:buSzPts val="2100"/>
        <a:buFont typeface="Arial"/>
        <a:buChar char="•"/>
        <a:tabLst/>
        <a:defRPr b="0" baseline="0" cap="none" i="0" spc="0" strike="noStrike" sz="2100" u="none">
          <a:solidFill>
            <a:srgbClr val="000000"/>
          </a:solidFill>
          <a:uFillTx/>
          <a:latin typeface="Calibri"/>
          <a:ea typeface="Calibri"/>
          <a:cs typeface="Calibri"/>
          <a:sym typeface="Calibri"/>
        </a:defRPr>
      </a:lvl2pPr>
      <a:lvl3pPr marL="1508760" marR="0" indent="-480060" algn="l" defTabSz="914400" rtl="0" latinLnBrk="0">
        <a:lnSpc>
          <a:spcPct val="90000"/>
        </a:lnSpc>
        <a:spcBef>
          <a:spcPts val="700"/>
        </a:spcBef>
        <a:spcAft>
          <a:spcPts val="0"/>
        </a:spcAft>
        <a:buClr>
          <a:srgbClr val="000000"/>
        </a:buClr>
        <a:buSzPts val="2100"/>
        <a:buFont typeface="Arial"/>
        <a:buChar char="•"/>
        <a:tabLst/>
        <a:defRPr b="0" baseline="0" cap="none" i="0" spc="0" strike="noStrike" sz="2100" u="none">
          <a:solidFill>
            <a:srgbClr val="000000"/>
          </a:solidFill>
          <a:uFillTx/>
          <a:latin typeface="Calibri"/>
          <a:ea typeface="Calibri"/>
          <a:cs typeface="Calibri"/>
          <a:sym typeface="Calibri"/>
        </a:defRPr>
      </a:lvl3pPr>
      <a:lvl4pPr marL="2039815" marR="0" indent="-553915" algn="l" defTabSz="914400" rtl="0" latinLnBrk="0">
        <a:lnSpc>
          <a:spcPct val="90000"/>
        </a:lnSpc>
        <a:spcBef>
          <a:spcPts val="700"/>
        </a:spcBef>
        <a:spcAft>
          <a:spcPts val="0"/>
        </a:spcAft>
        <a:buClr>
          <a:srgbClr val="000000"/>
        </a:buClr>
        <a:buSzPts val="2100"/>
        <a:buFont typeface="Arial"/>
        <a:buChar char="•"/>
        <a:tabLst/>
        <a:defRPr b="0" baseline="0" cap="none" i="0" spc="0" strike="noStrike" sz="2100" u="none">
          <a:solidFill>
            <a:srgbClr val="000000"/>
          </a:solidFill>
          <a:uFillTx/>
          <a:latin typeface="Calibri"/>
          <a:ea typeface="Calibri"/>
          <a:cs typeface="Calibri"/>
          <a:sym typeface="Calibri"/>
        </a:defRPr>
      </a:lvl4pPr>
      <a:lvl5pPr marL="2497015" marR="0" indent="-553915" algn="l" defTabSz="914400" rtl="0" latinLnBrk="0">
        <a:lnSpc>
          <a:spcPct val="90000"/>
        </a:lnSpc>
        <a:spcBef>
          <a:spcPts val="700"/>
        </a:spcBef>
        <a:spcAft>
          <a:spcPts val="0"/>
        </a:spcAft>
        <a:buClr>
          <a:srgbClr val="000000"/>
        </a:buClr>
        <a:buSzPts val="2100"/>
        <a:buFont typeface="Arial"/>
        <a:buChar char="•"/>
        <a:tabLst/>
        <a:defRPr b="0" baseline="0" cap="none" i="0" spc="0" strike="noStrike" sz="2100" u="none">
          <a:solidFill>
            <a:srgbClr val="000000"/>
          </a:solidFill>
          <a:uFillTx/>
          <a:latin typeface="Calibri"/>
          <a:ea typeface="Calibri"/>
          <a:cs typeface="Calibri"/>
          <a:sym typeface="Calibri"/>
        </a:defRPr>
      </a:lvl5pPr>
      <a:lvl6pPr marL="2954215" marR="0" indent="-553915" algn="l" defTabSz="914400" rtl="0" latinLnBrk="0">
        <a:lnSpc>
          <a:spcPct val="90000"/>
        </a:lnSpc>
        <a:spcBef>
          <a:spcPts val="700"/>
        </a:spcBef>
        <a:spcAft>
          <a:spcPts val="0"/>
        </a:spcAft>
        <a:buClr>
          <a:srgbClr val="000000"/>
        </a:buClr>
        <a:buSzPts val="2100"/>
        <a:buFont typeface="Arial"/>
        <a:buChar char="•"/>
        <a:tabLst/>
        <a:defRPr b="0" baseline="0" cap="none" i="0" spc="0" strike="noStrike" sz="2100" u="none">
          <a:solidFill>
            <a:srgbClr val="000000"/>
          </a:solidFill>
          <a:uFillTx/>
          <a:latin typeface="Calibri"/>
          <a:ea typeface="Calibri"/>
          <a:cs typeface="Calibri"/>
          <a:sym typeface="Calibri"/>
        </a:defRPr>
      </a:lvl6pPr>
      <a:lvl7pPr marL="3411415" marR="0" indent="-553915" algn="l" defTabSz="914400" rtl="0" latinLnBrk="0">
        <a:lnSpc>
          <a:spcPct val="90000"/>
        </a:lnSpc>
        <a:spcBef>
          <a:spcPts val="700"/>
        </a:spcBef>
        <a:spcAft>
          <a:spcPts val="0"/>
        </a:spcAft>
        <a:buClr>
          <a:srgbClr val="000000"/>
        </a:buClr>
        <a:buSzPts val="2100"/>
        <a:buFont typeface="Arial"/>
        <a:buChar char="•"/>
        <a:tabLst/>
        <a:defRPr b="0" baseline="0" cap="none" i="0" spc="0" strike="noStrike" sz="2100" u="none">
          <a:solidFill>
            <a:srgbClr val="000000"/>
          </a:solidFill>
          <a:uFillTx/>
          <a:latin typeface="Calibri"/>
          <a:ea typeface="Calibri"/>
          <a:cs typeface="Calibri"/>
          <a:sym typeface="Calibri"/>
        </a:defRPr>
      </a:lvl7pPr>
      <a:lvl8pPr marL="3868615" marR="0" indent="-553915" algn="l" defTabSz="914400" rtl="0" latinLnBrk="0">
        <a:lnSpc>
          <a:spcPct val="90000"/>
        </a:lnSpc>
        <a:spcBef>
          <a:spcPts val="700"/>
        </a:spcBef>
        <a:spcAft>
          <a:spcPts val="0"/>
        </a:spcAft>
        <a:buClr>
          <a:srgbClr val="000000"/>
        </a:buClr>
        <a:buSzPts val="2100"/>
        <a:buFont typeface="Arial"/>
        <a:buChar char="•"/>
        <a:tabLst/>
        <a:defRPr b="0" baseline="0" cap="none" i="0" spc="0" strike="noStrike" sz="2100" u="none">
          <a:solidFill>
            <a:srgbClr val="000000"/>
          </a:solidFill>
          <a:uFillTx/>
          <a:latin typeface="Calibri"/>
          <a:ea typeface="Calibri"/>
          <a:cs typeface="Calibri"/>
          <a:sym typeface="Calibri"/>
        </a:defRPr>
      </a:lvl8pPr>
      <a:lvl9pPr marL="4325815" marR="0" indent="-553915" algn="l" defTabSz="914400" rtl="0" latinLnBrk="0">
        <a:lnSpc>
          <a:spcPct val="90000"/>
        </a:lnSpc>
        <a:spcBef>
          <a:spcPts val="700"/>
        </a:spcBef>
        <a:spcAft>
          <a:spcPts val="0"/>
        </a:spcAft>
        <a:buClr>
          <a:srgbClr val="000000"/>
        </a:buClr>
        <a:buSzPts val="2100"/>
        <a:buFont typeface="Arial"/>
        <a:buChar char="•"/>
        <a:tabLst/>
        <a:defRPr b="0" baseline="0" cap="none" i="0" spc="0" strike="noStrike" sz="2100" u="none">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3.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jpeg"/><Relationship Id="rId3" Type="http://schemas.openxmlformats.org/officeDocument/2006/relationships/image" Target="../media/image1.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jpeg"/><Relationship Id="rId3" Type="http://schemas.openxmlformats.org/officeDocument/2006/relationships/image" Target="../media/image1.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jpeg"/><Relationship Id="rId3" Type="http://schemas.openxmlformats.org/officeDocument/2006/relationships/image" Target="../media/image1.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jpeg"/><Relationship Id="rId3" Type="http://schemas.openxmlformats.org/officeDocument/2006/relationships/image" Target="../media/image4.png"/><Relationship Id="rId4" Type="http://schemas.openxmlformats.org/officeDocument/2006/relationships/image" Target="../media/image1.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jpeg"/><Relationship Id="rId3" Type="http://schemas.openxmlformats.org/officeDocument/2006/relationships/image" Target="../media/image1.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jpeg"/><Relationship Id="rId3" Type="http://schemas.openxmlformats.org/officeDocument/2006/relationships/image" Target="../media/image5.png"/><Relationship Id="rId4" Type="http://schemas.openxmlformats.org/officeDocument/2006/relationships/image" Target="../media/image1.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jpeg"/><Relationship Id="rId3" Type="http://schemas.openxmlformats.org/officeDocument/2006/relationships/image" Target="../media/image6.png"/><Relationship Id="rId4" Type="http://schemas.openxmlformats.org/officeDocument/2006/relationships/image" Target="../media/image1.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jpeg"/><Relationship Id="rId3" Type="http://schemas.openxmlformats.org/officeDocument/2006/relationships/image" Target="../media/image1.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jpeg"/><Relationship Id="rId3" Type="http://schemas.openxmlformats.org/officeDocument/2006/relationships/hyperlink" Target="https://www.ncbi.nlm.nih.gov/pmc/articles/PMC8222524/" TargetMode="External"/><Relationship Id="rId4" Type="http://schemas.openxmlformats.org/officeDocument/2006/relationships/hyperlink" Target="https://www.ibm.com/cloud/learn/convolutional-neural-networks/" TargetMode="External"/><Relationship Id="rId5" Type="http://schemas.openxmlformats.org/officeDocument/2006/relationships/hyperlink" Target="https://www.kaggle.com/chrisfilo/urbansound8k" TargetMode="External"/><Relationship Id="rId6" Type="http://schemas.openxmlformats.org/officeDocument/2006/relationships/hyperlink" Target="https://www.researchgate.net/publication" TargetMode="External"/><Relationship Id="rId7"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jpeg"/><Relationship Id="rId3"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jpeg"/><Relationship Id="rId3"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jpeg"/><Relationship Id="rId3"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jpeg"/><Relationship Id="rId3"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jpeg"/><Relationship Id="rId3"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jpeg"/><Relationship Id="rId3" Type="http://schemas.openxmlformats.org/officeDocument/2006/relationships/hyperlink" Target="https://www.kaggle.com/chrisfilo/urbansound8k." TargetMode="External"/><Relationship Id="rId4" Type="http://schemas.openxmlformats.org/officeDocument/2006/relationships/image" Target="../media/image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Google Shape;171;p25"/>
          <p:cNvSpPr txBox="1"/>
          <p:nvPr/>
        </p:nvSpPr>
        <p:spPr>
          <a:xfrm>
            <a:off x="3074674" y="6435976"/>
            <a:ext cx="2994652" cy="20587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sz="900">
                <a:solidFill>
                  <a:srgbClr val="888888"/>
                </a:solidFill>
                <a:latin typeface="Calibri"/>
                <a:ea typeface="Calibri"/>
                <a:cs typeface="Calibri"/>
                <a:sym typeface="Calibri"/>
              </a:defRPr>
            </a:lvl1pPr>
          </a:lstStyle>
          <a:p>
            <a:pPr/>
            <a:r>
              <a:t>AY 2021-2022</a:t>
            </a:r>
          </a:p>
        </p:txBody>
      </p:sp>
      <p:sp>
        <p:nvSpPr>
          <p:cNvPr id="218" name="Google Shape;164;p25"/>
          <p:cNvSpPr txBox="1"/>
          <p:nvPr>
            <p:ph type="subTitle" sz="quarter" idx="1"/>
          </p:nvPr>
        </p:nvSpPr>
        <p:spPr>
          <a:xfrm>
            <a:off x="1" y="2667000"/>
            <a:ext cx="9144001" cy="1219200"/>
          </a:xfrm>
          <a:prstGeom prst="rect">
            <a:avLst/>
          </a:prstGeom>
        </p:spPr>
        <p:txBody>
          <a:bodyPr/>
          <a:lstStyle/>
          <a:p>
            <a:pPr marL="0" indent="0">
              <a:spcBef>
                <a:spcPts val="0"/>
              </a:spcBef>
            </a:pPr>
          </a:p>
          <a:p>
            <a:pPr marL="0" indent="0">
              <a:defRPr b="1" sz="2800"/>
            </a:pPr>
            <a:r>
              <a:t>URBAN SOUND CLASSIFICATION</a:t>
            </a:r>
          </a:p>
        </p:txBody>
      </p:sp>
      <p:graphicFrame>
        <p:nvGraphicFramePr>
          <p:cNvPr id="219" name="Google Shape;165;p25"/>
          <p:cNvGraphicFramePr/>
          <p:nvPr/>
        </p:nvGraphicFramePr>
        <p:xfrm>
          <a:off x="762000" y="533400"/>
          <a:ext cx="7696200" cy="144780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075600"/>
                <a:gridCol w="5669625"/>
                <a:gridCol w="950975"/>
              </a:tblGrid>
              <a:tr h="934350">
                <a:tc>
                  <a:txBody>
                    <a:bodyPr/>
                    <a:lstStyle/>
                    <a:p>
                      <a:pPr algn="l">
                        <a:lnSpc>
                          <a:spcPct val="150000"/>
                        </a:lnSpc>
                        <a:defRPr sz="1800"/>
                      </a:pPr>
                      <a:r>
                        <a:rPr sz="1200">
                          <a:latin typeface="Times New Roman"/>
                          <a:ea typeface="Times New Roman"/>
                          <a:cs typeface="Times New Roman"/>
                          <a:sym typeface="Times New Roman"/>
                        </a:rPr>
                        <a:t> </a:t>
                      </a: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tcPr>
                </a:tc>
                <a:tc>
                  <a:txBody>
                    <a:bodyPr/>
                    <a:lstStyle/>
                    <a:p>
                      <a:pPr algn="ctr">
                        <a:lnSpc>
                          <a:spcPct val="115000"/>
                        </a:lnSpc>
                        <a:defRPr b="1" sz="1800">
                          <a:latin typeface="Cambria"/>
                          <a:ea typeface="Cambria"/>
                          <a:cs typeface="Cambria"/>
                          <a:sym typeface="Cambria"/>
                        </a:defRPr>
                      </a:pPr>
                      <a:r>
                        <a:t>Nitte  Meenakshi Institute of Technology</a:t>
                      </a:r>
                      <a:endParaRPr sz="1100">
                        <a:latin typeface="Calibri"/>
                        <a:ea typeface="Calibri"/>
                        <a:cs typeface="Calibri"/>
                        <a:sym typeface="Calibri"/>
                      </a:endParaRPr>
                    </a:p>
                    <a:p>
                      <a:pPr algn="ctr">
                        <a:lnSpc>
                          <a:spcPct val="115000"/>
                        </a:lnSpc>
                        <a:defRPr sz="700">
                          <a:latin typeface="Cambria"/>
                          <a:ea typeface="Cambria"/>
                          <a:cs typeface="Cambria"/>
                          <a:sym typeface="Cambria"/>
                        </a:defRPr>
                      </a:pPr>
                      <a:r>
                        <a:t>(AN AUTONOMOUS INSTITUTION AFFILIATED TO VISVESVARAYA TECHNOLOGICAL UNIVERSITY, BELGAUM)</a:t>
                      </a:r>
                      <a:endParaRPr sz="1100">
                        <a:latin typeface="Calibri"/>
                        <a:ea typeface="Calibri"/>
                        <a:cs typeface="Calibri"/>
                        <a:sym typeface="Calibri"/>
                      </a:endParaRPr>
                    </a:p>
                    <a:p>
                      <a:pPr algn="ctr">
                        <a:lnSpc>
                          <a:spcPct val="115000"/>
                        </a:lnSpc>
                        <a:defRPr sz="800">
                          <a:latin typeface="Cambria"/>
                          <a:ea typeface="Cambria"/>
                          <a:cs typeface="Cambria"/>
                          <a:sym typeface="Cambria"/>
                        </a:defRPr>
                      </a:pPr>
                      <a:r>
                        <a:t>PB No. 6429, Yelahanka, Bangalore 560-064, Karnataka</a:t>
                      </a:r>
                      <a:endParaRPr sz="1100">
                        <a:latin typeface="Calibri"/>
                        <a:ea typeface="Calibri"/>
                        <a:cs typeface="Calibri"/>
                        <a:sym typeface="Calibri"/>
                      </a:endParaRPr>
                    </a:p>
                    <a:p>
                      <a:pPr algn="ctr">
                        <a:lnSpc>
                          <a:spcPct val="115000"/>
                        </a:lnSpc>
                        <a:defRPr sz="800">
                          <a:latin typeface="Cambria"/>
                          <a:ea typeface="Cambria"/>
                          <a:cs typeface="Cambria"/>
                          <a:sym typeface="Cambria"/>
                        </a:defRPr>
                      </a:pPr>
                      <a:r>
                        <a:t>Telephone: 080- 22167800, 22167860, Fax: 080 - 22167805</a:t>
                      </a: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tcPr>
                </a:tc>
                <a:tc>
                  <a:txBody>
                    <a:bodyPr/>
                    <a:lstStyle/>
                    <a:p>
                      <a:pPr algn="l">
                        <a:lnSpc>
                          <a:spcPct val="115000"/>
                        </a:lnSpc>
                        <a:defRPr sz="1200">
                          <a:latin typeface="Cambria"/>
                          <a:ea typeface="Cambria"/>
                          <a:cs typeface="Cambria"/>
                          <a:sym typeface="Cambria"/>
                        </a:defRPr>
                      </a:pP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tcPr>
                </a:tc>
              </a:tr>
              <a:tr h="513450">
                <a:tc gridSpan="3">
                  <a:txBody>
                    <a:bodyPr/>
                    <a:lstStyle/>
                    <a:p>
                      <a:pPr algn="ctr">
                        <a:lnSpc>
                          <a:spcPct val="115000"/>
                        </a:lnSpc>
                        <a:defRPr sz="1800"/>
                      </a:pPr>
                      <a:r>
                        <a:rPr b="1" sz="1700">
                          <a:latin typeface="Cambria"/>
                          <a:ea typeface="Cambria"/>
                          <a:cs typeface="Cambria"/>
                          <a:sym typeface="Cambria"/>
                        </a:rPr>
                        <a:t>Department of Computer Science and Engineering</a:t>
                      </a: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tcPr>
                </a:tc>
                <a:tc hMerge="1">
                  <a:tcPr/>
                </a:tc>
                <a:tc hMerge="1">
                  <a:tcPr/>
                </a:tc>
              </a:tr>
            </a:tbl>
          </a:graphicData>
        </a:graphic>
      </p:graphicFrame>
      <p:grpSp>
        <p:nvGrpSpPr>
          <p:cNvPr id="222" name="Google Shape;166;p25"/>
          <p:cNvGrpSpPr/>
          <p:nvPr/>
        </p:nvGrpSpPr>
        <p:grpSpPr>
          <a:xfrm>
            <a:off x="1143000" y="609599"/>
            <a:ext cx="7267576" cy="771526"/>
            <a:chOff x="0" y="0"/>
            <a:chExt cx="7267575" cy="771525"/>
          </a:xfrm>
        </p:grpSpPr>
        <p:pic>
          <p:nvPicPr>
            <p:cNvPr id="220" name="Google Shape;167;p25" descr="Google Shape;167;p25"/>
            <p:cNvPicPr>
              <a:picLocks noChangeAspect="1"/>
            </p:cNvPicPr>
            <p:nvPr/>
          </p:nvPicPr>
          <p:blipFill>
            <a:blip r:embed="rId2">
              <a:extLst/>
            </a:blip>
            <a:stretch>
              <a:fillRect/>
            </a:stretch>
          </p:blipFill>
          <p:spPr>
            <a:xfrm>
              <a:off x="-1" y="-1"/>
              <a:ext cx="723901" cy="390526"/>
            </a:xfrm>
            <a:prstGeom prst="rect">
              <a:avLst/>
            </a:prstGeom>
            <a:ln w="12700" cap="flat">
              <a:noFill/>
              <a:miter lim="400000"/>
            </a:ln>
            <a:effectLst/>
          </p:spPr>
        </p:pic>
        <p:pic>
          <p:nvPicPr>
            <p:cNvPr id="221" name="Google Shape;168;p25" descr="Google Shape;168;p25"/>
            <p:cNvPicPr>
              <a:picLocks noChangeAspect="1"/>
            </p:cNvPicPr>
            <p:nvPr/>
          </p:nvPicPr>
          <p:blipFill>
            <a:blip r:embed="rId3">
              <a:extLst/>
            </a:blip>
            <a:stretch>
              <a:fillRect/>
            </a:stretch>
          </p:blipFill>
          <p:spPr>
            <a:xfrm>
              <a:off x="6629400" y="0"/>
              <a:ext cx="638176" cy="771525"/>
            </a:xfrm>
            <a:prstGeom prst="rect">
              <a:avLst/>
            </a:prstGeom>
            <a:ln w="12700" cap="flat">
              <a:noFill/>
              <a:miter lim="400000"/>
            </a:ln>
            <a:effectLst/>
          </p:spPr>
        </p:pic>
      </p:grpSp>
      <p:sp>
        <p:nvSpPr>
          <p:cNvPr id="223" name="Google Shape;169;p25"/>
          <p:cNvSpPr txBox="1"/>
          <p:nvPr/>
        </p:nvSpPr>
        <p:spPr>
          <a:xfrm>
            <a:off x="83824" y="4381500"/>
            <a:ext cx="9052552" cy="123507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algn="ctr" defTabSz="740663">
              <a:lnSpc>
                <a:spcPct val="80000"/>
              </a:lnSpc>
              <a:defRPr b="1" sz="1458" u="sng">
                <a:solidFill>
                  <a:srgbClr val="44546A"/>
                </a:solidFill>
                <a:latin typeface="Calibri"/>
                <a:ea typeface="Calibri"/>
                <a:cs typeface="Calibri"/>
                <a:sym typeface="Calibri"/>
              </a:defRPr>
            </a:pPr>
          </a:p>
          <a:p>
            <a:pPr algn="ctr" defTabSz="740663">
              <a:lnSpc>
                <a:spcPct val="80000"/>
              </a:lnSpc>
              <a:spcBef>
                <a:spcPts val="400"/>
              </a:spcBef>
              <a:defRPr b="1" sz="1053" u="sng">
                <a:solidFill>
                  <a:srgbClr val="44546A"/>
                </a:solidFill>
                <a:latin typeface="Calibri"/>
                <a:ea typeface="Calibri"/>
                <a:cs typeface="Calibri"/>
                <a:sym typeface="Calibri"/>
              </a:defRPr>
            </a:pPr>
            <a:r>
              <a:t>Presentation By:</a:t>
            </a:r>
            <a:endParaRPr sz="1458"/>
          </a:p>
          <a:p>
            <a:pPr algn="ctr" defTabSz="740663">
              <a:lnSpc>
                <a:spcPct val="80000"/>
              </a:lnSpc>
              <a:spcBef>
                <a:spcPts val="400"/>
              </a:spcBef>
              <a:defRPr b="1" sz="1053">
                <a:solidFill>
                  <a:srgbClr val="44546A"/>
                </a:solidFill>
                <a:latin typeface="Calibri"/>
                <a:ea typeface="Calibri"/>
                <a:cs typeface="Calibri"/>
                <a:sym typeface="Calibri"/>
              </a:defRPr>
            </a:pPr>
            <a:r>
              <a:rPr b="0" sz="1458"/>
              <a:t>Umang Kumar Harlalka (1NT18CS211)</a:t>
            </a:r>
            <a:endParaRPr b="0" sz="1458"/>
          </a:p>
          <a:p>
            <a:pPr algn="ctr" defTabSz="740663">
              <a:lnSpc>
                <a:spcPct val="80000"/>
              </a:lnSpc>
              <a:spcBef>
                <a:spcPts val="400"/>
              </a:spcBef>
              <a:defRPr b="1" sz="1053">
                <a:solidFill>
                  <a:srgbClr val="44546A"/>
                </a:solidFill>
                <a:latin typeface="Calibri"/>
                <a:ea typeface="Calibri"/>
                <a:cs typeface="Calibri"/>
                <a:sym typeface="Calibri"/>
              </a:defRPr>
            </a:pPr>
            <a:r>
              <a:rPr b="0" sz="1458"/>
              <a:t>Mukesh Goit (1NT19CS198)</a:t>
            </a:r>
            <a:endParaRPr b="0" sz="1458"/>
          </a:p>
          <a:p>
            <a:pPr algn="ctr" defTabSz="740663">
              <a:lnSpc>
                <a:spcPct val="80000"/>
              </a:lnSpc>
              <a:spcBef>
                <a:spcPts val="400"/>
              </a:spcBef>
              <a:defRPr b="1" sz="1053">
                <a:solidFill>
                  <a:srgbClr val="44546A"/>
                </a:solidFill>
                <a:latin typeface="Calibri"/>
                <a:ea typeface="Calibri"/>
                <a:cs typeface="Calibri"/>
                <a:sym typeface="Calibri"/>
              </a:defRPr>
            </a:pPr>
            <a:r>
              <a:rPr b="0" sz="1458"/>
              <a:t>Abhinash Prasad Sah (1NT18CS189)</a:t>
            </a:r>
          </a:p>
        </p:txBody>
      </p:sp>
      <p:sp>
        <p:nvSpPr>
          <p:cNvPr id="224" name="Google Shape;172;p25"/>
          <p:cNvSpPr txBox="1"/>
          <p:nvPr>
            <p:ph type="sldNum" sz="quarter" idx="2"/>
          </p:nvPr>
        </p:nvSpPr>
        <p:spPr>
          <a:xfrm>
            <a:off x="8353318" y="6435976"/>
            <a:ext cx="162032" cy="20587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1" name="Google Shape;279;p32"/>
          <p:cNvSpPr txBox="1"/>
          <p:nvPr/>
        </p:nvSpPr>
        <p:spPr>
          <a:xfrm>
            <a:off x="3074674" y="6435964"/>
            <a:ext cx="2994652" cy="205874"/>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sz="900">
                <a:solidFill>
                  <a:srgbClr val="888888"/>
                </a:solidFill>
                <a:latin typeface="Calibri"/>
                <a:ea typeface="Calibri"/>
                <a:cs typeface="Calibri"/>
                <a:sym typeface="Calibri"/>
              </a:defRPr>
            </a:lvl1pPr>
          </a:lstStyle>
          <a:p>
            <a:pPr/>
            <a:r>
              <a:t>AY 2021-2022</a:t>
            </a:r>
          </a:p>
        </p:txBody>
      </p:sp>
      <p:pic>
        <p:nvPicPr>
          <p:cNvPr id="292" name="Google Shape;274;p32" descr="Google Shape;274;p32"/>
          <p:cNvPicPr>
            <a:picLocks noChangeAspect="1"/>
          </p:cNvPicPr>
          <p:nvPr/>
        </p:nvPicPr>
        <p:blipFill>
          <a:blip r:embed="rId2">
            <a:extLst/>
          </a:blip>
          <a:stretch>
            <a:fillRect/>
          </a:stretch>
        </p:blipFill>
        <p:spPr>
          <a:xfrm>
            <a:off x="7772400" y="228600"/>
            <a:ext cx="639445" cy="773431"/>
          </a:xfrm>
          <a:prstGeom prst="rect">
            <a:avLst/>
          </a:prstGeom>
          <a:ln w="12700">
            <a:miter lim="400000"/>
          </a:ln>
        </p:spPr>
      </p:pic>
      <p:sp>
        <p:nvSpPr>
          <p:cNvPr id="293" name="Google Shape;275;p32"/>
          <p:cNvSpPr txBox="1"/>
          <p:nvPr>
            <p:ph type="title"/>
          </p:nvPr>
        </p:nvSpPr>
        <p:spPr>
          <a:xfrm>
            <a:off x="1600200" y="1828799"/>
            <a:ext cx="5638800" cy="483002"/>
          </a:xfrm>
          <a:prstGeom prst="rect">
            <a:avLst/>
          </a:prstGeom>
        </p:spPr>
        <p:txBody>
          <a:bodyPr/>
          <a:lstStyle>
            <a:lvl1pPr algn="ctr">
              <a:defRPr sz="2800"/>
            </a:lvl1pPr>
          </a:lstStyle>
          <a:p>
            <a:pPr/>
            <a:r>
              <a:t>Data preprocessing steps</a:t>
            </a:r>
          </a:p>
        </p:txBody>
      </p:sp>
      <p:sp>
        <p:nvSpPr>
          <p:cNvPr id="294" name="Google Shape;276;p32"/>
          <p:cNvSpPr txBox="1"/>
          <p:nvPr>
            <p:ph type="body" idx="1"/>
          </p:nvPr>
        </p:nvSpPr>
        <p:spPr>
          <a:xfrm>
            <a:off x="685799" y="2286000"/>
            <a:ext cx="7725899" cy="4343400"/>
          </a:xfrm>
          <a:prstGeom prst="rect">
            <a:avLst/>
          </a:prstGeom>
          <a:ln w="9525">
            <a:solidFill>
              <a:srgbClr val="000000"/>
            </a:solidFill>
            <a:round/>
          </a:ln>
        </p:spPr>
        <p:txBody>
          <a:bodyPr/>
          <a:lstStyle/>
          <a:p>
            <a:pPr marR="513715" algn="just">
              <a:lnSpc>
                <a:spcPct val="115000"/>
              </a:lnSpc>
              <a:spcBef>
                <a:spcPts val="0"/>
              </a:spcBef>
              <a:buSzPts val="1800"/>
              <a:defRPr sz="1800">
                <a:latin typeface="Times New Roman"/>
                <a:ea typeface="Times New Roman"/>
                <a:cs typeface="Times New Roman"/>
                <a:sym typeface="Times New Roman"/>
              </a:defRPr>
            </a:pPr>
            <a:r>
              <a:t>The following steps will be performed in data pre-processing in our project:</a:t>
            </a:r>
          </a:p>
          <a:p>
            <a:pPr lvl="1" marL="914400" marR="513715" indent="-342900" algn="just">
              <a:lnSpc>
                <a:spcPct val="115000"/>
              </a:lnSpc>
              <a:spcBef>
                <a:spcPts val="0"/>
              </a:spcBef>
              <a:buSzPts val="1500"/>
              <a:defRPr sz="1500">
                <a:latin typeface="Times New Roman"/>
                <a:ea typeface="Times New Roman"/>
                <a:cs typeface="Times New Roman"/>
                <a:sym typeface="Times New Roman"/>
              </a:defRPr>
            </a:pPr>
          </a:p>
          <a:p>
            <a:pPr lvl="1" marL="800100" marR="513715" indent="-342900" algn="just">
              <a:lnSpc>
                <a:spcPct val="115000"/>
              </a:lnSpc>
              <a:spcBef>
                <a:spcPts val="0"/>
              </a:spcBef>
              <a:buSzPts val="1500"/>
              <a:buFont typeface="Symbol"/>
              <a:buChar char="·"/>
              <a:defRPr sz="1500">
                <a:latin typeface="Times New Roman"/>
                <a:ea typeface="Times New Roman"/>
                <a:cs typeface="Times New Roman"/>
                <a:sym typeface="Times New Roman"/>
              </a:defRPr>
            </a:pPr>
            <a:r>
              <a:t>Import the dataset: Now we need to import the datasets which we have collected for our machine learning project. Now to import the dataset, we will use read_csv() function of pandas library, which is used to read a csv file and performs various operations on it. Using this function, we can read a csv file locally as well as through an URL. </a:t>
            </a:r>
            <a:endParaRPr sz="1800"/>
          </a:p>
          <a:p>
            <a:pPr marL="914400" marR="513715" indent="0" algn="just">
              <a:lnSpc>
                <a:spcPct val="115000"/>
              </a:lnSpc>
              <a:spcBef>
                <a:spcPts val="0"/>
              </a:spcBef>
              <a:buSzPts val="1800"/>
              <a:defRPr sz="1800">
                <a:latin typeface="Times New Roman"/>
                <a:ea typeface="Times New Roman"/>
                <a:cs typeface="Times New Roman"/>
                <a:sym typeface="Times New Roman"/>
              </a:defRPr>
            </a:pPr>
            <a:r>
              <a:t>We can use read_csv function as below:</a:t>
            </a:r>
          </a:p>
        </p:txBody>
      </p:sp>
      <p:pic>
        <p:nvPicPr>
          <p:cNvPr id="295" name="Google Shape;277;p32" descr="Google Shape;277;p32"/>
          <p:cNvPicPr>
            <a:picLocks noChangeAspect="1"/>
          </p:cNvPicPr>
          <p:nvPr/>
        </p:nvPicPr>
        <p:blipFill>
          <a:blip r:embed="rId3">
            <a:extLst/>
          </a:blip>
          <a:stretch>
            <a:fillRect/>
          </a:stretch>
        </p:blipFill>
        <p:spPr>
          <a:xfrm>
            <a:off x="685800" y="368667"/>
            <a:ext cx="914400" cy="493295"/>
          </a:xfrm>
          <a:prstGeom prst="rect">
            <a:avLst/>
          </a:prstGeom>
          <a:ln w="12700">
            <a:miter lim="400000"/>
          </a:ln>
        </p:spPr>
      </p:pic>
      <p:graphicFrame>
        <p:nvGraphicFramePr>
          <p:cNvPr id="296" name="Google Shape;278;p32"/>
          <p:cNvGraphicFramePr/>
          <p:nvPr/>
        </p:nvGraphicFramePr>
        <p:xfrm>
          <a:off x="403228" y="278129"/>
          <a:ext cx="8207376" cy="144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47050"/>
                <a:gridCol w="6046200"/>
                <a:gridCol w="1014125"/>
              </a:tblGrid>
              <a:tr h="934350">
                <a:tc>
                  <a:txBody>
                    <a:bodyPr/>
                    <a:lstStyle/>
                    <a:p>
                      <a:pPr algn="l">
                        <a:defRPr sz="1300">
                          <a:sym typeface="Arial"/>
                        </a:defRPr>
                      </a:pP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tcPr>
                </a:tc>
                <a:tc>
                  <a:txBody>
                    <a:bodyPr/>
                    <a:lstStyle/>
                    <a:p>
                      <a:pPr algn="ctr">
                        <a:lnSpc>
                          <a:spcPct val="115000"/>
                        </a:lnSpc>
                        <a:defRPr b="1" sz="1800">
                          <a:latin typeface="Cambria"/>
                          <a:ea typeface="Cambria"/>
                          <a:cs typeface="Cambria"/>
                          <a:sym typeface="Cambria"/>
                        </a:defRPr>
                      </a:pPr>
                      <a:r>
                        <a:t>Nitte  Meenakshi Institute of Technology</a:t>
                      </a:r>
                      <a:endParaRPr sz="1100">
                        <a:latin typeface="Calibri"/>
                        <a:ea typeface="Calibri"/>
                        <a:cs typeface="Calibri"/>
                        <a:sym typeface="Calibri"/>
                      </a:endParaRPr>
                    </a:p>
                    <a:p>
                      <a:pPr algn="ctr">
                        <a:lnSpc>
                          <a:spcPct val="115000"/>
                        </a:lnSpc>
                        <a:defRPr sz="700">
                          <a:latin typeface="Cambria"/>
                          <a:ea typeface="Cambria"/>
                          <a:cs typeface="Cambria"/>
                          <a:sym typeface="Cambria"/>
                        </a:defRPr>
                      </a:pPr>
                      <a:r>
                        <a:t>(AN AUTONOMOUS INSTITUTION AFFILIATED TO VISVESVARAYA TECHNOLOGICAL UNIVERSITY, BELGAUM)</a:t>
                      </a:r>
                      <a:endParaRPr sz="1100">
                        <a:latin typeface="Calibri"/>
                        <a:ea typeface="Calibri"/>
                        <a:cs typeface="Calibri"/>
                        <a:sym typeface="Calibri"/>
                      </a:endParaRPr>
                    </a:p>
                    <a:p>
                      <a:pPr algn="ctr">
                        <a:lnSpc>
                          <a:spcPct val="115000"/>
                        </a:lnSpc>
                        <a:defRPr sz="800">
                          <a:latin typeface="Cambria"/>
                          <a:ea typeface="Cambria"/>
                          <a:cs typeface="Cambria"/>
                          <a:sym typeface="Cambria"/>
                        </a:defRPr>
                      </a:pPr>
                      <a:r>
                        <a:t>PB No. 6429, Yelahanka, Bangalore 560-064, Karnataka</a:t>
                      </a:r>
                      <a:endParaRPr sz="1100">
                        <a:latin typeface="Calibri"/>
                        <a:ea typeface="Calibri"/>
                        <a:cs typeface="Calibri"/>
                        <a:sym typeface="Calibri"/>
                      </a:endParaRPr>
                    </a:p>
                    <a:p>
                      <a:pPr algn="ctr">
                        <a:lnSpc>
                          <a:spcPct val="115000"/>
                        </a:lnSpc>
                        <a:defRPr sz="800">
                          <a:latin typeface="Cambria"/>
                          <a:ea typeface="Cambria"/>
                          <a:cs typeface="Cambria"/>
                          <a:sym typeface="Cambria"/>
                        </a:defRPr>
                      </a:pPr>
                      <a:r>
                        <a:t>Telephone: 080- 22167800, 22167860, Fax: 080 - 22167805</a:t>
                      </a: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tcPr>
                </a:tc>
                <a:tc>
                  <a:txBody>
                    <a:bodyPr/>
                    <a:lstStyle/>
                    <a:p>
                      <a:pPr algn="l">
                        <a:defRPr sz="1300">
                          <a:sym typeface="Arial"/>
                        </a:defRPr>
                      </a:pP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tcPr>
                </a:tc>
              </a:tr>
              <a:tr h="513450">
                <a:tc gridSpan="3">
                  <a:txBody>
                    <a:bodyPr/>
                    <a:lstStyle/>
                    <a:p>
                      <a:pPr algn="ctr">
                        <a:lnSpc>
                          <a:spcPct val="115000"/>
                        </a:lnSpc>
                        <a:defRPr sz="1800"/>
                      </a:pPr>
                      <a:r>
                        <a:rPr b="1" sz="1700">
                          <a:latin typeface="Cambria"/>
                          <a:ea typeface="Cambria"/>
                          <a:cs typeface="Cambria"/>
                          <a:sym typeface="Cambria"/>
                        </a:rPr>
                        <a:t>Department of Computer Science and Engineering</a:t>
                      </a: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tcPr>
                </a:tc>
                <a:tc hMerge="1">
                  <a:tcPr/>
                </a:tc>
                <a:tc hMerge="1">
                  <a:tcPr/>
                </a:tc>
              </a:tr>
            </a:tbl>
          </a:graphicData>
        </a:graphic>
      </p:graphicFrame>
      <p:sp>
        <p:nvSpPr>
          <p:cNvPr id="297" name="Google Shape;280;p32"/>
          <p:cNvSpPr txBox="1"/>
          <p:nvPr>
            <p:ph type="sldNum" sz="quarter" idx="2"/>
          </p:nvPr>
        </p:nvSpPr>
        <p:spPr>
          <a:xfrm>
            <a:off x="8295387" y="6435964"/>
            <a:ext cx="219963" cy="20587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98" name="Picture 9" descr="Picture 9"/>
          <p:cNvPicPr>
            <a:picLocks noChangeAspect="1"/>
          </p:cNvPicPr>
          <p:nvPr/>
        </p:nvPicPr>
        <p:blipFill>
          <a:blip r:embed="rId4">
            <a:extLst/>
          </a:blip>
          <a:stretch>
            <a:fillRect/>
          </a:stretch>
        </p:blipFill>
        <p:spPr>
          <a:xfrm>
            <a:off x="2918460" y="5145404"/>
            <a:ext cx="3307080" cy="37719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0" name="Google Shape;279;p32"/>
          <p:cNvSpPr txBox="1"/>
          <p:nvPr/>
        </p:nvSpPr>
        <p:spPr>
          <a:xfrm>
            <a:off x="3074674" y="6435964"/>
            <a:ext cx="2994652" cy="205874"/>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sz="900">
                <a:solidFill>
                  <a:srgbClr val="888888"/>
                </a:solidFill>
                <a:latin typeface="Calibri"/>
                <a:ea typeface="Calibri"/>
                <a:cs typeface="Calibri"/>
                <a:sym typeface="Calibri"/>
              </a:defRPr>
            </a:lvl1pPr>
          </a:lstStyle>
          <a:p>
            <a:pPr/>
            <a:r>
              <a:t>AY 2021-2022</a:t>
            </a:r>
          </a:p>
        </p:txBody>
      </p:sp>
      <p:pic>
        <p:nvPicPr>
          <p:cNvPr id="301" name="Google Shape;274;p32" descr="Google Shape;274;p32"/>
          <p:cNvPicPr>
            <a:picLocks noChangeAspect="1"/>
          </p:cNvPicPr>
          <p:nvPr/>
        </p:nvPicPr>
        <p:blipFill>
          <a:blip r:embed="rId2">
            <a:extLst/>
          </a:blip>
          <a:stretch>
            <a:fillRect/>
          </a:stretch>
        </p:blipFill>
        <p:spPr>
          <a:xfrm>
            <a:off x="7772400" y="228600"/>
            <a:ext cx="639445" cy="773431"/>
          </a:xfrm>
          <a:prstGeom prst="rect">
            <a:avLst/>
          </a:prstGeom>
          <a:ln w="12700">
            <a:miter lim="400000"/>
          </a:ln>
        </p:spPr>
      </p:pic>
      <p:sp>
        <p:nvSpPr>
          <p:cNvPr id="302" name="Google Shape;275;p32"/>
          <p:cNvSpPr txBox="1"/>
          <p:nvPr>
            <p:ph type="title"/>
          </p:nvPr>
        </p:nvSpPr>
        <p:spPr>
          <a:xfrm>
            <a:off x="1600200" y="1828799"/>
            <a:ext cx="5638800" cy="483002"/>
          </a:xfrm>
          <a:prstGeom prst="rect">
            <a:avLst/>
          </a:prstGeom>
        </p:spPr>
        <p:txBody>
          <a:bodyPr/>
          <a:lstStyle>
            <a:lvl1pPr algn="ctr">
              <a:defRPr sz="2800"/>
            </a:lvl1pPr>
          </a:lstStyle>
          <a:p>
            <a:pPr/>
            <a:r>
              <a:t>Data preprocessing steps</a:t>
            </a:r>
          </a:p>
        </p:txBody>
      </p:sp>
      <p:sp>
        <p:nvSpPr>
          <p:cNvPr id="303" name="Google Shape;276;p32"/>
          <p:cNvSpPr txBox="1"/>
          <p:nvPr>
            <p:ph type="body" idx="1"/>
          </p:nvPr>
        </p:nvSpPr>
        <p:spPr>
          <a:xfrm>
            <a:off x="685799" y="2286000"/>
            <a:ext cx="7725899" cy="4343400"/>
          </a:xfrm>
          <a:prstGeom prst="rect">
            <a:avLst/>
          </a:prstGeom>
          <a:ln w="9525">
            <a:solidFill>
              <a:srgbClr val="000000"/>
            </a:solidFill>
            <a:round/>
          </a:ln>
        </p:spPr>
        <p:txBody>
          <a:bodyPr/>
          <a:lstStyle/>
          <a:p>
            <a:pPr marR="513715" algn="just">
              <a:lnSpc>
                <a:spcPct val="115000"/>
              </a:lnSpc>
              <a:spcBef>
                <a:spcPts val="0"/>
              </a:spcBef>
              <a:buSzPts val="1800"/>
              <a:defRPr sz="1800">
                <a:latin typeface="Times New Roman"/>
                <a:ea typeface="Times New Roman"/>
                <a:cs typeface="Times New Roman"/>
                <a:sym typeface="Times New Roman"/>
              </a:defRPr>
            </a:pPr>
            <a:r>
              <a:t>The following steps will be performed in data pre-processing in our project:</a:t>
            </a:r>
          </a:p>
          <a:p>
            <a:pPr lvl="1" marL="914400" marR="513715" indent="-342900" algn="just">
              <a:lnSpc>
                <a:spcPct val="115000"/>
              </a:lnSpc>
              <a:spcBef>
                <a:spcPts val="0"/>
              </a:spcBef>
              <a:buSzPts val="1500"/>
              <a:defRPr sz="1500">
                <a:latin typeface="Times New Roman"/>
                <a:ea typeface="Times New Roman"/>
                <a:cs typeface="Times New Roman"/>
                <a:sym typeface="Times New Roman"/>
              </a:defRPr>
            </a:pPr>
          </a:p>
          <a:p>
            <a:pPr lvl="1" marL="800100" marR="513715" indent="-342900" algn="just">
              <a:lnSpc>
                <a:spcPct val="115000"/>
              </a:lnSpc>
              <a:spcBef>
                <a:spcPts val="0"/>
              </a:spcBef>
              <a:buSzPts val="1400"/>
              <a:buFont typeface="Symbol"/>
              <a:buChar char="·"/>
              <a:defRPr sz="1400">
                <a:latin typeface="Times New Roman"/>
                <a:ea typeface="Times New Roman"/>
                <a:cs typeface="Times New Roman"/>
                <a:sym typeface="Times New Roman"/>
              </a:defRPr>
            </a:pPr>
            <a:r>
              <a:t>Handle missing data: Then we can handle missing data so when we are creating our model it doesn’t run into any problems.</a:t>
            </a:r>
            <a:endParaRPr sz="1500"/>
          </a:p>
          <a:p>
            <a:pPr lvl="2" marL="0" marR="513715" indent="914400" algn="just">
              <a:lnSpc>
                <a:spcPct val="115000"/>
              </a:lnSpc>
              <a:spcBef>
                <a:spcPts val="0"/>
              </a:spcBef>
              <a:buSzTx/>
              <a:buNone/>
              <a:defRPr sz="1400"/>
            </a:pPr>
          </a:p>
          <a:p>
            <a:pPr lvl="1" marL="628650" marR="513715" indent="-171450" algn="just">
              <a:lnSpc>
                <a:spcPct val="115000"/>
              </a:lnSpc>
              <a:spcBef>
                <a:spcPts val="0"/>
              </a:spcBef>
              <a:buSzPts val="1400"/>
              <a:defRPr sz="1400">
                <a:latin typeface="Times New Roman"/>
                <a:ea typeface="Times New Roman"/>
                <a:cs typeface="Times New Roman"/>
                <a:sym typeface="Times New Roman"/>
              </a:defRPr>
            </a:pPr>
            <a:r>
              <a:t>Encode the categorical data: The ANN machine learning algorithm works on the basis of mathematical approximation it would be suitable to encode the categorical data such as genre and tags as numerical representation for easy and quick computation.</a:t>
            </a:r>
          </a:p>
        </p:txBody>
      </p:sp>
      <p:pic>
        <p:nvPicPr>
          <p:cNvPr id="304" name="Google Shape;277;p32" descr="Google Shape;277;p32"/>
          <p:cNvPicPr>
            <a:picLocks noChangeAspect="1"/>
          </p:cNvPicPr>
          <p:nvPr/>
        </p:nvPicPr>
        <p:blipFill>
          <a:blip r:embed="rId3">
            <a:extLst/>
          </a:blip>
          <a:stretch>
            <a:fillRect/>
          </a:stretch>
        </p:blipFill>
        <p:spPr>
          <a:xfrm>
            <a:off x="685800" y="368667"/>
            <a:ext cx="914400" cy="493295"/>
          </a:xfrm>
          <a:prstGeom prst="rect">
            <a:avLst/>
          </a:prstGeom>
          <a:ln w="12700">
            <a:miter lim="400000"/>
          </a:ln>
        </p:spPr>
      </p:pic>
      <p:graphicFrame>
        <p:nvGraphicFramePr>
          <p:cNvPr id="305" name="Google Shape;278;p32"/>
          <p:cNvGraphicFramePr/>
          <p:nvPr/>
        </p:nvGraphicFramePr>
        <p:xfrm>
          <a:off x="403228" y="278129"/>
          <a:ext cx="8207376" cy="144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47050"/>
                <a:gridCol w="6046200"/>
                <a:gridCol w="1014125"/>
              </a:tblGrid>
              <a:tr h="934350">
                <a:tc>
                  <a:txBody>
                    <a:bodyPr/>
                    <a:lstStyle/>
                    <a:p>
                      <a:pPr algn="l">
                        <a:defRPr sz="1300">
                          <a:sym typeface="Arial"/>
                        </a:defRPr>
                      </a:pP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tcPr>
                </a:tc>
                <a:tc>
                  <a:txBody>
                    <a:bodyPr/>
                    <a:lstStyle/>
                    <a:p>
                      <a:pPr algn="ctr">
                        <a:lnSpc>
                          <a:spcPct val="115000"/>
                        </a:lnSpc>
                        <a:defRPr b="1" sz="1800">
                          <a:latin typeface="Cambria"/>
                          <a:ea typeface="Cambria"/>
                          <a:cs typeface="Cambria"/>
                          <a:sym typeface="Cambria"/>
                        </a:defRPr>
                      </a:pPr>
                      <a:r>
                        <a:t>Nitte  Meenakshi Institute of Technology</a:t>
                      </a:r>
                      <a:endParaRPr sz="1100">
                        <a:latin typeface="Calibri"/>
                        <a:ea typeface="Calibri"/>
                        <a:cs typeface="Calibri"/>
                        <a:sym typeface="Calibri"/>
                      </a:endParaRPr>
                    </a:p>
                    <a:p>
                      <a:pPr algn="ctr">
                        <a:lnSpc>
                          <a:spcPct val="115000"/>
                        </a:lnSpc>
                        <a:defRPr sz="700">
                          <a:latin typeface="Cambria"/>
                          <a:ea typeface="Cambria"/>
                          <a:cs typeface="Cambria"/>
                          <a:sym typeface="Cambria"/>
                        </a:defRPr>
                      </a:pPr>
                      <a:r>
                        <a:t>(AN AUTONOMOUS INSTITUTION AFFILIATED TO VISVESVARAYA TECHNOLOGICAL UNIVERSITY, BELGAUM)</a:t>
                      </a:r>
                      <a:endParaRPr sz="1100">
                        <a:latin typeface="Calibri"/>
                        <a:ea typeface="Calibri"/>
                        <a:cs typeface="Calibri"/>
                        <a:sym typeface="Calibri"/>
                      </a:endParaRPr>
                    </a:p>
                    <a:p>
                      <a:pPr algn="ctr">
                        <a:lnSpc>
                          <a:spcPct val="115000"/>
                        </a:lnSpc>
                        <a:defRPr sz="800">
                          <a:latin typeface="Cambria"/>
                          <a:ea typeface="Cambria"/>
                          <a:cs typeface="Cambria"/>
                          <a:sym typeface="Cambria"/>
                        </a:defRPr>
                      </a:pPr>
                      <a:r>
                        <a:t>PB No. 6429, Yelahanka, Bangalore 560-064, Karnataka</a:t>
                      </a:r>
                      <a:endParaRPr sz="1100">
                        <a:latin typeface="Calibri"/>
                        <a:ea typeface="Calibri"/>
                        <a:cs typeface="Calibri"/>
                        <a:sym typeface="Calibri"/>
                      </a:endParaRPr>
                    </a:p>
                    <a:p>
                      <a:pPr algn="ctr">
                        <a:lnSpc>
                          <a:spcPct val="115000"/>
                        </a:lnSpc>
                        <a:defRPr sz="800">
                          <a:latin typeface="Cambria"/>
                          <a:ea typeface="Cambria"/>
                          <a:cs typeface="Cambria"/>
                          <a:sym typeface="Cambria"/>
                        </a:defRPr>
                      </a:pPr>
                      <a:r>
                        <a:t>Telephone: 080- 22167800, 22167860, Fax: 080 - 22167805</a:t>
                      </a: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tcPr>
                </a:tc>
                <a:tc>
                  <a:txBody>
                    <a:bodyPr/>
                    <a:lstStyle/>
                    <a:p>
                      <a:pPr algn="l">
                        <a:defRPr sz="1300">
                          <a:sym typeface="Arial"/>
                        </a:defRPr>
                      </a:pP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tcPr>
                </a:tc>
              </a:tr>
              <a:tr h="513450">
                <a:tc gridSpan="3">
                  <a:txBody>
                    <a:bodyPr/>
                    <a:lstStyle/>
                    <a:p>
                      <a:pPr algn="ctr">
                        <a:lnSpc>
                          <a:spcPct val="115000"/>
                        </a:lnSpc>
                        <a:defRPr sz="1800"/>
                      </a:pPr>
                      <a:r>
                        <a:rPr b="1" sz="1700">
                          <a:latin typeface="Cambria"/>
                          <a:ea typeface="Cambria"/>
                          <a:cs typeface="Cambria"/>
                          <a:sym typeface="Cambria"/>
                        </a:rPr>
                        <a:t>Department of Computer Science and Engineering</a:t>
                      </a: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tcPr>
                </a:tc>
                <a:tc hMerge="1">
                  <a:tcPr/>
                </a:tc>
                <a:tc hMerge="1">
                  <a:tcPr/>
                </a:tc>
              </a:tr>
            </a:tbl>
          </a:graphicData>
        </a:graphic>
      </p:graphicFrame>
      <p:sp>
        <p:nvSpPr>
          <p:cNvPr id="306" name="Google Shape;280;p32"/>
          <p:cNvSpPr txBox="1"/>
          <p:nvPr>
            <p:ph type="sldNum" sz="quarter" idx="2"/>
          </p:nvPr>
        </p:nvSpPr>
        <p:spPr>
          <a:xfrm>
            <a:off x="8295387" y="6435964"/>
            <a:ext cx="219963" cy="20587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8" name="Google Shape;279;p32"/>
          <p:cNvSpPr txBox="1"/>
          <p:nvPr/>
        </p:nvSpPr>
        <p:spPr>
          <a:xfrm>
            <a:off x="3074674" y="6435964"/>
            <a:ext cx="2994652" cy="205874"/>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sz="900">
                <a:solidFill>
                  <a:srgbClr val="888888"/>
                </a:solidFill>
                <a:latin typeface="Calibri"/>
                <a:ea typeface="Calibri"/>
                <a:cs typeface="Calibri"/>
                <a:sym typeface="Calibri"/>
              </a:defRPr>
            </a:lvl1pPr>
          </a:lstStyle>
          <a:p>
            <a:pPr/>
            <a:r>
              <a:t>AY 2021-2022</a:t>
            </a:r>
          </a:p>
        </p:txBody>
      </p:sp>
      <p:pic>
        <p:nvPicPr>
          <p:cNvPr id="309" name="Google Shape;274;p32" descr="Google Shape;274;p32"/>
          <p:cNvPicPr>
            <a:picLocks noChangeAspect="1"/>
          </p:cNvPicPr>
          <p:nvPr/>
        </p:nvPicPr>
        <p:blipFill>
          <a:blip r:embed="rId2">
            <a:extLst/>
          </a:blip>
          <a:stretch>
            <a:fillRect/>
          </a:stretch>
        </p:blipFill>
        <p:spPr>
          <a:xfrm>
            <a:off x="7772400" y="228600"/>
            <a:ext cx="639445" cy="773431"/>
          </a:xfrm>
          <a:prstGeom prst="rect">
            <a:avLst/>
          </a:prstGeom>
          <a:ln w="12700">
            <a:miter lim="400000"/>
          </a:ln>
        </p:spPr>
      </p:pic>
      <p:sp>
        <p:nvSpPr>
          <p:cNvPr id="310" name="Google Shape;275;p32"/>
          <p:cNvSpPr txBox="1"/>
          <p:nvPr>
            <p:ph type="title"/>
          </p:nvPr>
        </p:nvSpPr>
        <p:spPr>
          <a:xfrm>
            <a:off x="1600200" y="1828799"/>
            <a:ext cx="5638800" cy="483002"/>
          </a:xfrm>
          <a:prstGeom prst="rect">
            <a:avLst/>
          </a:prstGeom>
        </p:spPr>
        <p:txBody>
          <a:bodyPr/>
          <a:lstStyle>
            <a:lvl1pPr algn="ctr">
              <a:defRPr sz="2800"/>
            </a:lvl1pPr>
          </a:lstStyle>
          <a:p>
            <a:pPr/>
            <a:r>
              <a:t>Data preprocessing steps</a:t>
            </a:r>
          </a:p>
        </p:txBody>
      </p:sp>
      <p:sp>
        <p:nvSpPr>
          <p:cNvPr id="311" name="Google Shape;276;p32"/>
          <p:cNvSpPr txBox="1"/>
          <p:nvPr>
            <p:ph type="body" idx="1"/>
          </p:nvPr>
        </p:nvSpPr>
        <p:spPr>
          <a:xfrm>
            <a:off x="685799" y="2286000"/>
            <a:ext cx="7725899" cy="4343400"/>
          </a:xfrm>
          <a:prstGeom prst="rect">
            <a:avLst/>
          </a:prstGeom>
          <a:ln w="9525">
            <a:solidFill>
              <a:srgbClr val="000000"/>
            </a:solidFill>
            <a:round/>
          </a:ln>
        </p:spPr>
        <p:txBody>
          <a:bodyPr/>
          <a:lstStyle/>
          <a:p>
            <a:pPr marR="513715" algn="just">
              <a:lnSpc>
                <a:spcPct val="115000"/>
              </a:lnSpc>
              <a:spcBef>
                <a:spcPts val="0"/>
              </a:spcBef>
              <a:buSzPts val="1800"/>
              <a:defRPr sz="1800">
                <a:latin typeface="Times New Roman"/>
                <a:ea typeface="Times New Roman"/>
                <a:cs typeface="Times New Roman"/>
                <a:sym typeface="Times New Roman"/>
              </a:defRPr>
            </a:pPr>
            <a:r>
              <a:t>The following steps will be performed in data pre-processing in our project:</a:t>
            </a:r>
          </a:p>
          <a:p>
            <a:pPr lvl="1" marL="914400" marR="513715" indent="-342900" algn="just">
              <a:lnSpc>
                <a:spcPct val="115000"/>
              </a:lnSpc>
              <a:spcBef>
                <a:spcPts val="0"/>
              </a:spcBef>
              <a:buSzPts val="1500"/>
              <a:defRPr sz="1500">
                <a:latin typeface="Times New Roman"/>
                <a:ea typeface="Times New Roman"/>
                <a:cs typeface="Times New Roman"/>
                <a:sym typeface="Times New Roman"/>
              </a:defRPr>
            </a:pPr>
          </a:p>
          <a:p>
            <a:pPr lvl="1" marL="800100" marR="513715" indent="-342900" algn="just">
              <a:lnSpc>
                <a:spcPct val="115000"/>
              </a:lnSpc>
              <a:spcBef>
                <a:spcPts val="0"/>
              </a:spcBef>
              <a:buSzPts val="1800"/>
              <a:buFont typeface="Symbol"/>
              <a:buChar char="·"/>
              <a:defRPr sz="1800">
                <a:latin typeface="Times New Roman"/>
                <a:ea typeface="Times New Roman"/>
                <a:cs typeface="Times New Roman"/>
                <a:sym typeface="Times New Roman"/>
              </a:defRPr>
            </a:pPr>
            <a:r>
              <a:t>Split the data into training and test set: After all that we will have to decide what data from the data set will be used for the purpose of training the model and what portion will be used for testing the data set. For our purpose as we want to be as unbiased as possible, we will be using an arbitrary random selection of the data.</a:t>
            </a:r>
          </a:p>
        </p:txBody>
      </p:sp>
      <p:pic>
        <p:nvPicPr>
          <p:cNvPr id="312" name="Google Shape;277;p32" descr="Google Shape;277;p32"/>
          <p:cNvPicPr>
            <a:picLocks noChangeAspect="1"/>
          </p:cNvPicPr>
          <p:nvPr/>
        </p:nvPicPr>
        <p:blipFill>
          <a:blip r:embed="rId3">
            <a:extLst/>
          </a:blip>
          <a:stretch>
            <a:fillRect/>
          </a:stretch>
        </p:blipFill>
        <p:spPr>
          <a:xfrm>
            <a:off x="685800" y="368667"/>
            <a:ext cx="914400" cy="493295"/>
          </a:xfrm>
          <a:prstGeom prst="rect">
            <a:avLst/>
          </a:prstGeom>
          <a:ln w="12700">
            <a:miter lim="400000"/>
          </a:ln>
        </p:spPr>
      </p:pic>
      <p:graphicFrame>
        <p:nvGraphicFramePr>
          <p:cNvPr id="313" name="Google Shape;278;p32"/>
          <p:cNvGraphicFramePr/>
          <p:nvPr/>
        </p:nvGraphicFramePr>
        <p:xfrm>
          <a:off x="403228" y="278129"/>
          <a:ext cx="8207376" cy="144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47050"/>
                <a:gridCol w="6046200"/>
                <a:gridCol w="1014125"/>
              </a:tblGrid>
              <a:tr h="934350">
                <a:tc>
                  <a:txBody>
                    <a:bodyPr/>
                    <a:lstStyle/>
                    <a:p>
                      <a:pPr algn="l">
                        <a:defRPr sz="1300">
                          <a:sym typeface="Arial"/>
                        </a:defRPr>
                      </a:pP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tcPr>
                </a:tc>
                <a:tc>
                  <a:txBody>
                    <a:bodyPr/>
                    <a:lstStyle/>
                    <a:p>
                      <a:pPr algn="ctr">
                        <a:lnSpc>
                          <a:spcPct val="115000"/>
                        </a:lnSpc>
                        <a:defRPr b="1" sz="1800">
                          <a:latin typeface="Cambria"/>
                          <a:ea typeface="Cambria"/>
                          <a:cs typeface="Cambria"/>
                          <a:sym typeface="Cambria"/>
                        </a:defRPr>
                      </a:pPr>
                      <a:r>
                        <a:t>Nitte  Meenakshi Institute of Technology</a:t>
                      </a:r>
                      <a:endParaRPr sz="1100">
                        <a:latin typeface="Calibri"/>
                        <a:ea typeface="Calibri"/>
                        <a:cs typeface="Calibri"/>
                        <a:sym typeface="Calibri"/>
                      </a:endParaRPr>
                    </a:p>
                    <a:p>
                      <a:pPr algn="ctr">
                        <a:lnSpc>
                          <a:spcPct val="115000"/>
                        </a:lnSpc>
                        <a:defRPr sz="700">
                          <a:latin typeface="Cambria"/>
                          <a:ea typeface="Cambria"/>
                          <a:cs typeface="Cambria"/>
                          <a:sym typeface="Cambria"/>
                        </a:defRPr>
                      </a:pPr>
                      <a:r>
                        <a:t>(AN AUTONOMOUS INSTITUTION AFFILIATED TO VISVESVARAYA TECHNOLOGICAL UNIVERSITY, BELGAUM)</a:t>
                      </a:r>
                      <a:endParaRPr sz="1100">
                        <a:latin typeface="Calibri"/>
                        <a:ea typeface="Calibri"/>
                        <a:cs typeface="Calibri"/>
                        <a:sym typeface="Calibri"/>
                      </a:endParaRPr>
                    </a:p>
                    <a:p>
                      <a:pPr algn="ctr">
                        <a:lnSpc>
                          <a:spcPct val="115000"/>
                        </a:lnSpc>
                        <a:defRPr sz="800">
                          <a:latin typeface="Cambria"/>
                          <a:ea typeface="Cambria"/>
                          <a:cs typeface="Cambria"/>
                          <a:sym typeface="Cambria"/>
                        </a:defRPr>
                      </a:pPr>
                      <a:r>
                        <a:t>PB No. 6429, Yelahanka, Bangalore 560-064, Karnataka</a:t>
                      </a:r>
                      <a:endParaRPr sz="1100">
                        <a:latin typeface="Calibri"/>
                        <a:ea typeface="Calibri"/>
                        <a:cs typeface="Calibri"/>
                        <a:sym typeface="Calibri"/>
                      </a:endParaRPr>
                    </a:p>
                    <a:p>
                      <a:pPr algn="ctr">
                        <a:lnSpc>
                          <a:spcPct val="115000"/>
                        </a:lnSpc>
                        <a:defRPr sz="800">
                          <a:latin typeface="Cambria"/>
                          <a:ea typeface="Cambria"/>
                          <a:cs typeface="Cambria"/>
                          <a:sym typeface="Cambria"/>
                        </a:defRPr>
                      </a:pPr>
                      <a:r>
                        <a:t>Telephone: 080- 22167800, 22167860, Fax: 080 - 22167805</a:t>
                      </a: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tcPr>
                </a:tc>
                <a:tc>
                  <a:txBody>
                    <a:bodyPr/>
                    <a:lstStyle/>
                    <a:p>
                      <a:pPr algn="l">
                        <a:defRPr sz="1300">
                          <a:sym typeface="Arial"/>
                        </a:defRPr>
                      </a:pP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tcPr>
                </a:tc>
              </a:tr>
              <a:tr h="513450">
                <a:tc gridSpan="3">
                  <a:txBody>
                    <a:bodyPr/>
                    <a:lstStyle/>
                    <a:p>
                      <a:pPr algn="ctr">
                        <a:lnSpc>
                          <a:spcPct val="115000"/>
                        </a:lnSpc>
                        <a:defRPr sz="1800"/>
                      </a:pPr>
                      <a:r>
                        <a:rPr b="1" sz="1700">
                          <a:latin typeface="Cambria"/>
                          <a:ea typeface="Cambria"/>
                          <a:cs typeface="Cambria"/>
                          <a:sym typeface="Cambria"/>
                        </a:rPr>
                        <a:t>Department of Computer Science and Engineering</a:t>
                      </a: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tcPr>
                </a:tc>
                <a:tc hMerge="1">
                  <a:tcPr/>
                </a:tc>
                <a:tc hMerge="1">
                  <a:tcPr/>
                </a:tc>
              </a:tr>
            </a:tbl>
          </a:graphicData>
        </a:graphic>
      </p:graphicFrame>
      <p:sp>
        <p:nvSpPr>
          <p:cNvPr id="314" name="Google Shape;280;p32"/>
          <p:cNvSpPr txBox="1"/>
          <p:nvPr>
            <p:ph type="sldNum" sz="quarter" idx="2"/>
          </p:nvPr>
        </p:nvSpPr>
        <p:spPr>
          <a:xfrm>
            <a:off x="8295387" y="6435964"/>
            <a:ext cx="219963" cy="20587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6" name="Google Shape;279;p32"/>
          <p:cNvSpPr txBox="1"/>
          <p:nvPr/>
        </p:nvSpPr>
        <p:spPr>
          <a:xfrm>
            <a:off x="3074674" y="6435964"/>
            <a:ext cx="2994652" cy="205874"/>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sz="900">
                <a:solidFill>
                  <a:srgbClr val="888888"/>
                </a:solidFill>
                <a:latin typeface="Calibri"/>
                <a:ea typeface="Calibri"/>
                <a:cs typeface="Calibri"/>
                <a:sym typeface="Calibri"/>
              </a:defRPr>
            </a:lvl1pPr>
          </a:lstStyle>
          <a:p>
            <a:pPr/>
            <a:r>
              <a:t>AY 2021-2022</a:t>
            </a:r>
          </a:p>
        </p:txBody>
      </p:sp>
      <p:pic>
        <p:nvPicPr>
          <p:cNvPr id="317" name="Google Shape;274;p32" descr="Google Shape;274;p32"/>
          <p:cNvPicPr>
            <a:picLocks noChangeAspect="1"/>
          </p:cNvPicPr>
          <p:nvPr/>
        </p:nvPicPr>
        <p:blipFill>
          <a:blip r:embed="rId2">
            <a:extLst/>
          </a:blip>
          <a:stretch>
            <a:fillRect/>
          </a:stretch>
        </p:blipFill>
        <p:spPr>
          <a:xfrm>
            <a:off x="7772400" y="228600"/>
            <a:ext cx="639445" cy="773431"/>
          </a:xfrm>
          <a:prstGeom prst="rect">
            <a:avLst/>
          </a:prstGeom>
          <a:ln w="12700">
            <a:miter lim="400000"/>
          </a:ln>
        </p:spPr>
      </p:pic>
      <p:sp>
        <p:nvSpPr>
          <p:cNvPr id="318" name="Google Shape;275;p32"/>
          <p:cNvSpPr txBox="1"/>
          <p:nvPr>
            <p:ph type="title"/>
          </p:nvPr>
        </p:nvSpPr>
        <p:spPr>
          <a:xfrm>
            <a:off x="1600200" y="1828799"/>
            <a:ext cx="5638800" cy="483002"/>
          </a:xfrm>
          <a:prstGeom prst="rect">
            <a:avLst/>
          </a:prstGeom>
        </p:spPr>
        <p:txBody>
          <a:bodyPr/>
          <a:lstStyle>
            <a:lvl1pPr algn="ctr">
              <a:defRPr sz="2800"/>
            </a:lvl1pPr>
          </a:lstStyle>
          <a:p>
            <a:pPr/>
            <a:r>
              <a:t>Data preprocessing steps</a:t>
            </a:r>
          </a:p>
        </p:txBody>
      </p:sp>
      <p:sp>
        <p:nvSpPr>
          <p:cNvPr id="319" name="Google Shape;276;p32"/>
          <p:cNvSpPr txBox="1"/>
          <p:nvPr>
            <p:ph type="body" idx="1"/>
          </p:nvPr>
        </p:nvSpPr>
        <p:spPr>
          <a:xfrm>
            <a:off x="685799" y="2286000"/>
            <a:ext cx="7725899" cy="4343400"/>
          </a:xfrm>
          <a:prstGeom prst="rect">
            <a:avLst/>
          </a:prstGeom>
          <a:ln w="9525">
            <a:solidFill>
              <a:srgbClr val="000000"/>
            </a:solidFill>
            <a:round/>
          </a:ln>
        </p:spPr>
        <p:txBody>
          <a:bodyPr/>
          <a:lstStyle/>
          <a:p>
            <a:pPr marR="513715" algn="just">
              <a:lnSpc>
                <a:spcPct val="115000"/>
              </a:lnSpc>
              <a:spcBef>
                <a:spcPts val="0"/>
              </a:spcBef>
              <a:buSzPts val="1800"/>
              <a:defRPr sz="1800">
                <a:latin typeface="Times New Roman"/>
                <a:ea typeface="Times New Roman"/>
                <a:cs typeface="Times New Roman"/>
                <a:sym typeface="Times New Roman"/>
              </a:defRPr>
            </a:pPr>
            <a:r>
              <a:t>The following steps will be performed in data pre-processing in our project:</a:t>
            </a:r>
          </a:p>
          <a:p>
            <a:pPr lvl="1" marL="914400" marR="513715" indent="-342900" algn="just">
              <a:lnSpc>
                <a:spcPct val="115000"/>
              </a:lnSpc>
              <a:spcBef>
                <a:spcPts val="0"/>
              </a:spcBef>
              <a:buSzPts val="1500"/>
              <a:defRPr sz="1500">
                <a:latin typeface="Times New Roman"/>
                <a:ea typeface="Times New Roman"/>
                <a:cs typeface="Times New Roman"/>
                <a:sym typeface="Times New Roman"/>
              </a:defRPr>
            </a:pPr>
          </a:p>
          <a:p>
            <a:pPr lvl="1" marL="800100" marR="513715" indent="-342900" algn="just">
              <a:lnSpc>
                <a:spcPct val="115000"/>
              </a:lnSpc>
              <a:spcBef>
                <a:spcPts val="0"/>
              </a:spcBef>
              <a:buSzPts val="1800"/>
              <a:buFont typeface="Symbol"/>
              <a:buChar char="·"/>
              <a:defRPr sz="1800">
                <a:latin typeface="Times New Roman"/>
                <a:ea typeface="Times New Roman"/>
                <a:cs typeface="Times New Roman"/>
                <a:sym typeface="Times New Roman"/>
              </a:defRPr>
            </a:pPr>
            <a:r>
              <a:t>Feature scaling: For the purpose in the mathematical computation in the ANN algorithm we will be using neurones. Neurons and edges typically have a weight that adjusts as learning proceeds. The weight increases or decreases the strength of the signal at a connection. Neurons may have a threshold such that a signal is sent only if the aggregate signal crosses that threshold. Typically, neurons are aggregated into layers. Different layers may perform different transformations on their inputs. Signals travel from the first layer (the input layer), to the last layer (the output layer), possibly after traversing the layers multiple times</a:t>
            </a:r>
            <a:r>
              <a:rPr>
                <a:solidFill>
                  <a:srgbClr val="202122"/>
                </a:solidFill>
              </a:rPr>
              <a:t>.</a:t>
            </a:r>
          </a:p>
        </p:txBody>
      </p:sp>
      <p:pic>
        <p:nvPicPr>
          <p:cNvPr id="320" name="Google Shape;277;p32" descr="Google Shape;277;p32"/>
          <p:cNvPicPr>
            <a:picLocks noChangeAspect="1"/>
          </p:cNvPicPr>
          <p:nvPr/>
        </p:nvPicPr>
        <p:blipFill>
          <a:blip r:embed="rId3">
            <a:extLst/>
          </a:blip>
          <a:stretch>
            <a:fillRect/>
          </a:stretch>
        </p:blipFill>
        <p:spPr>
          <a:xfrm>
            <a:off x="685800" y="368667"/>
            <a:ext cx="914400" cy="493295"/>
          </a:xfrm>
          <a:prstGeom prst="rect">
            <a:avLst/>
          </a:prstGeom>
          <a:ln w="12700">
            <a:miter lim="400000"/>
          </a:ln>
        </p:spPr>
      </p:pic>
      <p:graphicFrame>
        <p:nvGraphicFramePr>
          <p:cNvPr id="321" name="Google Shape;278;p32"/>
          <p:cNvGraphicFramePr/>
          <p:nvPr/>
        </p:nvGraphicFramePr>
        <p:xfrm>
          <a:off x="403228" y="278129"/>
          <a:ext cx="8207376" cy="144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47050"/>
                <a:gridCol w="6046200"/>
                <a:gridCol w="1014125"/>
              </a:tblGrid>
              <a:tr h="934350">
                <a:tc>
                  <a:txBody>
                    <a:bodyPr/>
                    <a:lstStyle/>
                    <a:p>
                      <a:pPr algn="l">
                        <a:defRPr sz="1300">
                          <a:sym typeface="Arial"/>
                        </a:defRPr>
                      </a:pP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tcPr>
                </a:tc>
                <a:tc>
                  <a:txBody>
                    <a:bodyPr/>
                    <a:lstStyle/>
                    <a:p>
                      <a:pPr algn="ctr">
                        <a:lnSpc>
                          <a:spcPct val="115000"/>
                        </a:lnSpc>
                        <a:defRPr b="1" sz="1800">
                          <a:latin typeface="Cambria"/>
                          <a:ea typeface="Cambria"/>
                          <a:cs typeface="Cambria"/>
                          <a:sym typeface="Cambria"/>
                        </a:defRPr>
                      </a:pPr>
                      <a:r>
                        <a:t>Nitte  Meenakshi Institute of Technology</a:t>
                      </a:r>
                      <a:endParaRPr sz="1100">
                        <a:latin typeface="Calibri"/>
                        <a:ea typeface="Calibri"/>
                        <a:cs typeface="Calibri"/>
                        <a:sym typeface="Calibri"/>
                      </a:endParaRPr>
                    </a:p>
                    <a:p>
                      <a:pPr algn="ctr">
                        <a:lnSpc>
                          <a:spcPct val="115000"/>
                        </a:lnSpc>
                        <a:defRPr sz="700">
                          <a:latin typeface="Cambria"/>
                          <a:ea typeface="Cambria"/>
                          <a:cs typeface="Cambria"/>
                          <a:sym typeface="Cambria"/>
                        </a:defRPr>
                      </a:pPr>
                      <a:r>
                        <a:t>(AN AUTONOMOUS INSTITUTION AFFILIATED TO VISVESVARAYA TECHNOLOGICAL UNIVERSITY, BELGAUM)</a:t>
                      </a:r>
                      <a:endParaRPr sz="1100">
                        <a:latin typeface="Calibri"/>
                        <a:ea typeface="Calibri"/>
                        <a:cs typeface="Calibri"/>
                        <a:sym typeface="Calibri"/>
                      </a:endParaRPr>
                    </a:p>
                    <a:p>
                      <a:pPr algn="ctr">
                        <a:lnSpc>
                          <a:spcPct val="115000"/>
                        </a:lnSpc>
                        <a:defRPr sz="800">
                          <a:latin typeface="Cambria"/>
                          <a:ea typeface="Cambria"/>
                          <a:cs typeface="Cambria"/>
                          <a:sym typeface="Cambria"/>
                        </a:defRPr>
                      </a:pPr>
                      <a:r>
                        <a:t>PB No. 6429, Yelahanka, Bangalore 560-064, Karnataka</a:t>
                      </a:r>
                      <a:endParaRPr sz="1100">
                        <a:latin typeface="Calibri"/>
                        <a:ea typeface="Calibri"/>
                        <a:cs typeface="Calibri"/>
                        <a:sym typeface="Calibri"/>
                      </a:endParaRPr>
                    </a:p>
                    <a:p>
                      <a:pPr algn="ctr">
                        <a:lnSpc>
                          <a:spcPct val="115000"/>
                        </a:lnSpc>
                        <a:defRPr sz="800">
                          <a:latin typeface="Cambria"/>
                          <a:ea typeface="Cambria"/>
                          <a:cs typeface="Cambria"/>
                          <a:sym typeface="Cambria"/>
                        </a:defRPr>
                      </a:pPr>
                      <a:r>
                        <a:t>Telephone: 080- 22167800, 22167860, Fax: 080 - 22167805</a:t>
                      </a: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tcPr>
                </a:tc>
                <a:tc>
                  <a:txBody>
                    <a:bodyPr/>
                    <a:lstStyle/>
                    <a:p>
                      <a:pPr algn="l">
                        <a:defRPr sz="1300">
                          <a:sym typeface="Arial"/>
                        </a:defRPr>
                      </a:pP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tcPr>
                </a:tc>
              </a:tr>
              <a:tr h="513450">
                <a:tc gridSpan="3">
                  <a:txBody>
                    <a:bodyPr/>
                    <a:lstStyle/>
                    <a:p>
                      <a:pPr algn="ctr">
                        <a:lnSpc>
                          <a:spcPct val="115000"/>
                        </a:lnSpc>
                        <a:defRPr sz="1800"/>
                      </a:pPr>
                      <a:r>
                        <a:rPr b="1" sz="1700">
                          <a:latin typeface="Cambria"/>
                          <a:ea typeface="Cambria"/>
                          <a:cs typeface="Cambria"/>
                          <a:sym typeface="Cambria"/>
                        </a:rPr>
                        <a:t>Department of Computer Science and Engineering</a:t>
                      </a: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tcPr>
                </a:tc>
                <a:tc hMerge="1">
                  <a:tcPr/>
                </a:tc>
                <a:tc hMerge="1">
                  <a:tcPr/>
                </a:tc>
              </a:tr>
            </a:tbl>
          </a:graphicData>
        </a:graphic>
      </p:graphicFrame>
      <p:sp>
        <p:nvSpPr>
          <p:cNvPr id="322" name="Google Shape;280;p32"/>
          <p:cNvSpPr txBox="1"/>
          <p:nvPr>
            <p:ph type="sldNum" sz="quarter" idx="2"/>
          </p:nvPr>
        </p:nvSpPr>
        <p:spPr>
          <a:xfrm>
            <a:off x="8295387" y="6435964"/>
            <a:ext cx="219963" cy="20587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4" name="Google Shape;243;p31"/>
          <p:cNvSpPr txBox="1"/>
          <p:nvPr/>
        </p:nvSpPr>
        <p:spPr>
          <a:xfrm>
            <a:off x="3074674" y="6435976"/>
            <a:ext cx="2994652" cy="20587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sz="900">
                <a:solidFill>
                  <a:srgbClr val="888888"/>
                </a:solidFill>
                <a:latin typeface="Calibri"/>
                <a:ea typeface="Calibri"/>
                <a:cs typeface="Calibri"/>
                <a:sym typeface="Calibri"/>
              </a:defRPr>
            </a:lvl1pPr>
          </a:lstStyle>
          <a:p>
            <a:pPr/>
            <a:r>
              <a:t>AY 2021-2022</a:t>
            </a:r>
          </a:p>
        </p:txBody>
      </p:sp>
      <p:pic>
        <p:nvPicPr>
          <p:cNvPr id="325" name="Google Shape;238;p31" descr="Google Shape;238;p31"/>
          <p:cNvPicPr>
            <a:picLocks noChangeAspect="1"/>
          </p:cNvPicPr>
          <p:nvPr/>
        </p:nvPicPr>
        <p:blipFill>
          <a:blip r:embed="rId2">
            <a:extLst/>
          </a:blip>
          <a:stretch>
            <a:fillRect/>
          </a:stretch>
        </p:blipFill>
        <p:spPr>
          <a:xfrm>
            <a:off x="7772400" y="228600"/>
            <a:ext cx="639445" cy="773431"/>
          </a:xfrm>
          <a:prstGeom prst="rect">
            <a:avLst/>
          </a:prstGeom>
          <a:ln w="12700">
            <a:miter lim="400000"/>
          </a:ln>
        </p:spPr>
      </p:pic>
      <p:sp>
        <p:nvSpPr>
          <p:cNvPr id="326" name="Google Shape;239;p31"/>
          <p:cNvSpPr txBox="1"/>
          <p:nvPr>
            <p:ph type="title"/>
          </p:nvPr>
        </p:nvSpPr>
        <p:spPr>
          <a:xfrm>
            <a:off x="1600200" y="1828800"/>
            <a:ext cx="5638800" cy="483076"/>
          </a:xfrm>
          <a:prstGeom prst="rect">
            <a:avLst/>
          </a:prstGeom>
        </p:spPr>
        <p:txBody>
          <a:bodyPr/>
          <a:lstStyle>
            <a:lvl1pPr algn="ctr">
              <a:defRPr sz="2800"/>
            </a:lvl1pPr>
          </a:lstStyle>
          <a:p>
            <a:pPr/>
            <a:r>
              <a:t>Design</a:t>
            </a:r>
          </a:p>
        </p:txBody>
      </p:sp>
      <p:sp>
        <p:nvSpPr>
          <p:cNvPr id="327" name="Google Shape;240;p31"/>
          <p:cNvSpPr txBox="1"/>
          <p:nvPr>
            <p:ph type="body" idx="1"/>
          </p:nvPr>
        </p:nvSpPr>
        <p:spPr>
          <a:xfrm>
            <a:off x="685799" y="2286000"/>
            <a:ext cx="7725899" cy="4343400"/>
          </a:xfrm>
          <a:prstGeom prst="rect">
            <a:avLst/>
          </a:prstGeom>
          <a:ln w="9525">
            <a:solidFill>
              <a:srgbClr val="000000"/>
            </a:solidFill>
            <a:round/>
          </a:ln>
        </p:spPr>
        <p:txBody>
          <a:bodyPr/>
          <a:lstStyle/>
          <a:p>
            <a:pPr lvl="2" marL="0" indent="182880" defTabSz="365760">
              <a:spcBef>
                <a:spcPts val="200"/>
              </a:spcBef>
              <a:buClrTx/>
              <a:buSzTx/>
              <a:buFontTx/>
              <a:buNone/>
              <a:defRPr sz="840"/>
            </a:pPr>
          </a:p>
        </p:txBody>
      </p:sp>
      <p:pic>
        <p:nvPicPr>
          <p:cNvPr id="328" name="67fpbe6yey9Nb6w72AdeBAMs7ulCGMMT2yXGB7rSAiIBVStwykHMeDSv03cxzWKvd7sq2iHqLlTQ1gpJ1RpC3DEaL_ipzA1YRJ1IwSLqSwjJa9s-q4nyqotxQH5NApFwZP0o2tCr.png" descr="67fpbe6yey9Nb6w72AdeBAMs7ulCGMMT2yXGB7rSAiIBVStwykHMeDSv03cxzWKvd7sq2iHqLlTQ1gpJ1RpC3DEaL_ipzA1YRJ1IwSLqSwjJa9s-q4nyqotxQH5NApFwZP0o2tCr.png"/>
          <p:cNvPicPr>
            <a:picLocks noChangeAspect="1"/>
          </p:cNvPicPr>
          <p:nvPr/>
        </p:nvPicPr>
        <p:blipFill>
          <a:blip r:embed="rId3">
            <a:extLst/>
          </a:blip>
          <a:stretch>
            <a:fillRect/>
          </a:stretch>
        </p:blipFill>
        <p:spPr>
          <a:xfrm>
            <a:off x="685799" y="2286000"/>
            <a:ext cx="6542906" cy="4226474"/>
          </a:xfrm>
          <a:prstGeom prst="rect">
            <a:avLst/>
          </a:prstGeom>
          <a:ln w="12700">
            <a:miter lim="400000"/>
          </a:ln>
        </p:spPr>
      </p:pic>
      <p:pic>
        <p:nvPicPr>
          <p:cNvPr id="329" name="Google Shape;241;p31" descr="Google Shape;241;p31"/>
          <p:cNvPicPr>
            <a:picLocks noChangeAspect="1"/>
          </p:cNvPicPr>
          <p:nvPr/>
        </p:nvPicPr>
        <p:blipFill>
          <a:blip r:embed="rId4">
            <a:extLst/>
          </a:blip>
          <a:stretch>
            <a:fillRect/>
          </a:stretch>
        </p:blipFill>
        <p:spPr>
          <a:xfrm>
            <a:off x="685800" y="368667"/>
            <a:ext cx="914400" cy="493295"/>
          </a:xfrm>
          <a:prstGeom prst="rect">
            <a:avLst/>
          </a:prstGeom>
          <a:ln w="12700">
            <a:miter lim="400000"/>
          </a:ln>
        </p:spPr>
      </p:pic>
      <p:graphicFrame>
        <p:nvGraphicFramePr>
          <p:cNvPr id="330" name="Google Shape;242;p31"/>
          <p:cNvGraphicFramePr/>
          <p:nvPr/>
        </p:nvGraphicFramePr>
        <p:xfrm>
          <a:off x="403228" y="278129"/>
          <a:ext cx="8207376" cy="144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47050"/>
                <a:gridCol w="6046200"/>
                <a:gridCol w="1014125"/>
              </a:tblGrid>
              <a:tr h="934350">
                <a:tc>
                  <a:txBody>
                    <a:bodyPr/>
                    <a:lstStyle/>
                    <a:p>
                      <a:pPr algn="l">
                        <a:defRPr sz="1300">
                          <a:sym typeface="Arial"/>
                        </a:defRPr>
                      </a:pP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tcPr>
                </a:tc>
                <a:tc>
                  <a:txBody>
                    <a:bodyPr/>
                    <a:lstStyle/>
                    <a:p>
                      <a:pPr algn="ctr">
                        <a:lnSpc>
                          <a:spcPct val="115000"/>
                        </a:lnSpc>
                        <a:defRPr b="1" sz="1800">
                          <a:latin typeface="Cambria"/>
                          <a:ea typeface="Cambria"/>
                          <a:cs typeface="Cambria"/>
                          <a:sym typeface="Cambria"/>
                        </a:defRPr>
                      </a:pPr>
                      <a:r>
                        <a:t>Nitte  Meenakshi Institute of Technology</a:t>
                      </a:r>
                      <a:endParaRPr sz="1100">
                        <a:latin typeface="Calibri"/>
                        <a:ea typeface="Calibri"/>
                        <a:cs typeface="Calibri"/>
                        <a:sym typeface="Calibri"/>
                      </a:endParaRPr>
                    </a:p>
                    <a:p>
                      <a:pPr algn="ctr">
                        <a:lnSpc>
                          <a:spcPct val="115000"/>
                        </a:lnSpc>
                        <a:defRPr sz="700">
                          <a:latin typeface="Cambria"/>
                          <a:ea typeface="Cambria"/>
                          <a:cs typeface="Cambria"/>
                          <a:sym typeface="Cambria"/>
                        </a:defRPr>
                      </a:pPr>
                      <a:r>
                        <a:t>(AN AUTONOMOUS INSTITUTION AFFILIATED TO VISVESVARAYA TECHNOLOGICAL UNIVERSITY, BELGAUM)</a:t>
                      </a:r>
                      <a:endParaRPr sz="1100">
                        <a:latin typeface="Calibri"/>
                        <a:ea typeface="Calibri"/>
                        <a:cs typeface="Calibri"/>
                        <a:sym typeface="Calibri"/>
                      </a:endParaRPr>
                    </a:p>
                    <a:p>
                      <a:pPr algn="ctr">
                        <a:lnSpc>
                          <a:spcPct val="115000"/>
                        </a:lnSpc>
                        <a:defRPr sz="800">
                          <a:latin typeface="Cambria"/>
                          <a:ea typeface="Cambria"/>
                          <a:cs typeface="Cambria"/>
                          <a:sym typeface="Cambria"/>
                        </a:defRPr>
                      </a:pPr>
                      <a:r>
                        <a:t>PB No. 6429, Yelahanka, Bangalore 560-064, Karnataka</a:t>
                      </a:r>
                      <a:endParaRPr sz="1100">
                        <a:latin typeface="Calibri"/>
                        <a:ea typeface="Calibri"/>
                        <a:cs typeface="Calibri"/>
                        <a:sym typeface="Calibri"/>
                      </a:endParaRPr>
                    </a:p>
                    <a:p>
                      <a:pPr algn="ctr">
                        <a:lnSpc>
                          <a:spcPct val="115000"/>
                        </a:lnSpc>
                        <a:defRPr sz="800">
                          <a:latin typeface="Cambria"/>
                          <a:ea typeface="Cambria"/>
                          <a:cs typeface="Cambria"/>
                          <a:sym typeface="Cambria"/>
                        </a:defRPr>
                      </a:pPr>
                      <a:r>
                        <a:t>Telephone: 080- 22167800, 22167860, Fax: 080 - 22167805</a:t>
                      </a: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tcPr>
                </a:tc>
                <a:tc>
                  <a:txBody>
                    <a:bodyPr/>
                    <a:lstStyle/>
                    <a:p>
                      <a:pPr algn="l">
                        <a:defRPr sz="1300">
                          <a:sym typeface="Arial"/>
                        </a:defRPr>
                      </a:pP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tcPr>
                </a:tc>
              </a:tr>
              <a:tr h="513450">
                <a:tc gridSpan="3">
                  <a:txBody>
                    <a:bodyPr/>
                    <a:lstStyle/>
                    <a:p>
                      <a:pPr algn="ctr">
                        <a:lnSpc>
                          <a:spcPct val="115000"/>
                        </a:lnSpc>
                        <a:defRPr sz="1800"/>
                      </a:pPr>
                      <a:r>
                        <a:rPr b="1" sz="1700">
                          <a:latin typeface="Cambria"/>
                          <a:ea typeface="Cambria"/>
                          <a:cs typeface="Cambria"/>
                          <a:sym typeface="Cambria"/>
                        </a:rPr>
                        <a:t>Department of Computer Science and Engineering</a:t>
                      </a: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tcPr>
                </a:tc>
                <a:tc hMerge="1">
                  <a:tcPr/>
                </a:tc>
                <a:tc hMerge="1">
                  <a:tcPr/>
                </a:tc>
              </a:tr>
            </a:tbl>
          </a:graphicData>
        </a:graphic>
      </p:graphicFrame>
      <p:sp>
        <p:nvSpPr>
          <p:cNvPr id="331" name="Google Shape;244;p31"/>
          <p:cNvSpPr txBox="1"/>
          <p:nvPr>
            <p:ph type="sldNum" sz="quarter" idx="2"/>
          </p:nvPr>
        </p:nvSpPr>
        <p:spPr>
          <a:xfrm>
            <a:off x="8295387" y="6435976"/>
            <a:ext cx="219963" cy="20587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3" name="Google Shape;279;p32"/>
          <p:cNvSpPr txBox="1"/>
          <p:nvPr/>
        </p:nvSpPr>
        <p:spPr>
          <a:xfrm>
            <a:off x="3074674" y="6435964"/>
            <a:ext cx="2994652" cy="205874"/>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sz="900">
                <a:solidFill>
                  <a:srgbClr val="888888"/>
                </a:solidFill>
                <a:latin typeface="Calibri"/>
                <a:ea typeface="Calibri"/>
                <a:cs typeface="Calibri"/>
                <a:sym typeface="Calibri"/>
              </a:defRPr>
            </a:lvl1pPr>
          </a:lstStyle>
          <a:p>
            <a:pPr/>
            <a:r>
              <a:t>AY 2021-2022</a:t>
            </a:r>
          </a:p>
        </p:txBody>
      </p:sp>
      <p:pic>
        <p:nvPicPr>
          <p:cNvPr id="334" name="Google Shape;274;p32" descr="Google Shape;274;p32"/>
          <p:cNvPicPr>
            <a:picLocks noChangeAspect="1"/>
          </p:cNvPicPr>
          <p:nvPr/>
        </p:nvPicPr>
        <p:blipFill>
          <a:blip r:embed="rId2">
            <a:extLst/>
          </a:blip>
          <a:stretch>
            <a:fillRect/>
          </a:stretch>
        </p:blipFill>
        <p:spPr>
          <a:xfrm>
            <a:off x="7772400" y="228600"/>
            <a:ext cx="639445" cy="773431"/>
          </a:xfrm>
          <a:prstGeom prst="rect">
            <a:avLst/>
          </a:prstGeom>
          <a:ln w="12700">
            <a:miter lim="400000"/>
          </a:ln>
        </p:spPr>
      </p:pic>
      <p:sp>
        <p:nvSpPr>
          <p:cNvPr id="335" name="Google Shape;275;p32"/>
          <p:cNvSpPr txBox="1"/>
          <p:nvPr>
            <p:ph type="title"/>
          </p:nvPr>
        </p:nvSpPr>
        <p:spPr>
          <a:xfrm>
            <a:off x="1600200" y="1828799"/>
            <a:ext cx="5638800" cy="483002"/>
          </a:xfrm>
          <a:prstGeom prst="rect">
            <a:avLst/>
          </a:prstGeom>
        </p:spPr>
        <p:txBody>
          <a:bodyPr/>
          <a:lstStyle>
            <a:lvl1pPr algn="ctr">
              <a:defRPr sz="2800"/>
            </a:lvl1pPr>
          </a:lstStyle>
          <a:p>
            <a:pPr/>
            <a:r>
              <a:t>ANN Algorithm</a:t>
            </a:r>
          </a:p>
        </p:txBody>
      </p:sp>
      <p:sp>
        <p:nvSpPr>
          <p:cNvPr id="336" name="Google Shape;276;p32"/>
          <p:cNvSpPr txBox="1"/>
          <p:nvPr>
            <p:ph type="body" idx="1"/>
          </p:nvPr>
        </p:nvSpPr>
        <p:spPr>
          <a:xfrm>
            <a:off x="685799" y="2286000"/>
            <a:ext cx="7725899" cy="4343400"/>
          </a:xfrm>
          <a:prstGeom prst="rect">
            <a:avLst/>
          </a:prstGeom>
          <a:ln w="9525">
            <a:solidFill>
              <a:srgbClr val="000000"/>
            </a:solidFill>
            <a:round/>
          </a:ln>
        </p:spPr>
        <p:txBody>
          <a:bodyPr/>
          <a:lstStyle/>
          <a:p>
            <a:pPr marL="0" indent="0" algn="just" defTabSz="355600">
              <a:lnSpc>
                <a:spcPct val="100000"/>
              </a:lnSpc>
              <a:spcBef>
                <a:spcPts val="0"/>
              </a:spcBef>
              <a:buClrTx/>
              <a:buSzTx/>
              <a:buFontTx/>
              <a:buNone/>
              <a:defRPr sz="1800">
                <a:latin typeface="Times New Roman"/>
                <a:ea typeface="Times New Roman"/>
                <a:cs typeface="Times New Roman"/>
                <a:sym typeface="Times New Roman"/>
              </a:defRPr>
            </a:pPr>
            <a:r>
              <a:t>An ANN is based on a collection of connected units or nodes called artificial neurons, which loosely model the neurons in a biological brain. Each connection, like the synapses in a biological brain, can transmit a signal to other neurons. An artificial neuron receives a signal then processes it and can signal neurons connected to it. The "signal" at a connection is a real number, and the output of each neuron is computed by some non-linear function of the sum of its inputs. The connections are called </a:t>
            </a:r>
            <a:r>
              <a:rPr i="1"/>
              <a:t>edges</a:t>
            </a:r>
            <a:r>
              <a:t>. Neurons and edges typically have a weight that adjusts as learning proceeds. The weight increases or decreases the strength of the signal at a connection. Neurons may have a threshold such that a signal is sent only if the aggregate signal crosses that threshold. Typically, neurons are aggregated into layers. Different layers may perform different transformations on their inputs. Signals travel from the first layer (the input layer), to the last layer (the output layer), possibly after traversing the layers multiple times.</a:t>
            </a:r>
          </a:p>
        </p:txBody>
      </p:sp>
      <p:pic>
        <p:nvPicPr>
          <p:cNvPr id="337" name="Google Shape;277;p32" descr="Google Shape;277;p32"/>
          <p:cNvPicPr>
            <a:picLocks noChangeAspect="1"/>
          </p:cNvPicPr>
          <p:nvPr/>
        </p:nvPicPr>
        <p:blipFill>
          <a:blip r:embed="rId3">
            <a:extLst/>
          </a:blip>
          <a:stretch>
            <a:fillRect/>
          </a:stretch>
        </p:blipFill>
        <p:spPr>
          <a:xfrm>
            <a:off x="685800" y="368667"/>
            <a:ext cx="914400" cy="493295"/>
          </a:xfrm>
          <a:prstGeom prst="rect">
            <a:avLst/>
          </a:prstGeom>
          <a:ln w="12700">
            <a:miter lim="400000"/>
          </a:ln>
        </p:spPr>
      </p:pic>
      <p:graphicFrame>
        <p:nvGraphicFramePr>
          <p:cNvPr id="338" name="Google Shape;278;p32"/>
          <p:cNvGraphicFramePr/>
          <p:nvPr/>
        </p:nvGraphicFramePr>
        <p:xfrm>
          <a:off x="403228" y="278129"/>
          <a:ext cx="8207376" cy="144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47050"/>
                <a:gridCol w="6046200"/>
                <a:gridCol w="1014125"/>
              </a:tblGrid>
              <a:tr h="934350">
                <a:tc>
                  <a:txBody>
                    <a:bodyPr/>
                    <a:lstStyle/>
                    <a:p>
                      <a:pPr algn="l">
                        <a:defRPr sz="1300">
                          <a:sym typeface="Arial"/>
                        </a:defRPr>
                      </a:pP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tcPr>
                </a:tc>
                <a:tc>
                  <a:txBody>
                    <a:bodyPr/>
                    <a:lstStyle/>
                    <a:p>
                      <a:pPr algn="ctr">
                        <a:lnSpc>
                          <a:spcPct val="115000"/>
                        </a:lnSpc>
                        <a:defRPr b="1" sz="1800">
                          <a:latin typeface="Cambria"/>
                          <a:ea typeface="Cambria"/>
                          <a:cs typeface="Cambria"/>
                          <a:sym typeface="Cambria"/>
                        </a:defRPr>
                      </a:pPr>
                      <a:r>
                        <a:t>Nitte  Meenakshi Institute of Technology</a:t>
                      </a:r>
                      <a:endParaRPr sz="1100">
                        <a:latin typeface="Calibri"/>
                        <a:ea typeface="Calibri"/>
                        <a:cs typeface="Calibri"/>
                        <a:sym typeface="Calibri"/>
                      </a:endParaRPr>
                    </a:p>
                    <a:p>
                      <a:pPr algn="ctr">
                        <a:lnSpc>
                          <a:spcPct val="115000"/>
                        </a:lnSpc>
                        <a:defRPr sz="700">
                          <a:latin typeface="Cambria"/>
                          <a:ea typeface="Cambria"/>
                          <a:cs typeface="Cambria"/>
                          <a:sym typeface="Cambria"/>
                        </a:defRPr>
                      </a:pPr>
                      <a:r>
                        <a:t>(AN AUTONOMOUS INSTITUTION AFFILIATED TO VISVESVARAYA TECHNOLOGICAL UNIVERSITY, BELGAUM)</a:t>
                      </a:r>
                      <a:endParaRPr sz="1100">
                        <a:latin typeface="Calibri"/>
                        <a:ea typeface="Calibri"/>
                        <a:cs typeface="Calibri"/>
                        <a:sym typeface="Calibri"/>
                      </a:endParaRPr>
                    </a:p>
                    <a:p>
                      <a:pPr algn="ctr">
                        <a:lnSpc>
                          <a:spcPct val="115000"/>
                        </a:lnSpc>
                        <a:defRPr sz="800">
                          <a:latin typeface="Cambria"/>
                          <a:ea typeface="Cambria"/>
                          <a:cs typeface="Cambria"/>
                          <a:sym typeface="Cambria"/>
                        </a:defRPr>
                      </a:pPr>
                      <a:r>
                        <a:t>PB No. 6429, Yelahanka, Bangalore 560-064, Karnataka</a:t>
                      </a:r>
                      <a:endParaRPr sz="1100">
                        <a:latin typeface="Calibri"/>
                        <a:ea typeface="Calibri"/>
                        <a:cs typeface="Calibri"/>
                        <a:sym typeface="Calibri"/>
                      </a:endParaRPr>
                    </a:p>
                    <a:p>
                      <a:pPr algn="ctr">
                        <a:lnSpc>
                          <a:spcPct val="115000"/>
                        </a:lnSpc>
                        <a:defRPr sz="800">
                          <a:latin typeface="Cambria"/>
                          <a:ea typeface="Cambria"/>
                          <a:cs typeface="Cambria"/>
                          <a:sym typeface="Cambria"/>
                        </a:defRPr>
                      </a:pPr>
                      <a:r>
                        <a:t>Telephone: 080- 22167800, 22167860, Fax: 080 - 22167805</a:t>
                      </a: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tcPr>
                </a:tc>
                <a:tc>
                  <a:txBody>
                    <a:bodyPr/>
                    <a:lstStyle/>
                    <a:p>
                      <a:pPr algn="l">
                        <a:defRPr sz="1300">
                          <a:sym typeface="Arial"/>
                        </a:defRPr>
                      </a:pP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tcPr>
                </a:tc>
              </a:tr>
              <a:tr h="513450">
                <a:tc gridSpan="3">
                  <a:txBody>
                    <a:bodyPr/>
                    <a:lstStyle/>
                    <a:p>
                      <a:pPr algn="ctr">
                        <a:lnSpc>
                          <a:spcPct val="115000"/>
                        </a:lnSpc>
                        <a:defRPr sz="1800"/>
                      </a:pPr>
                      <a:r>
                        <a:rPr b="1" sz="1700">
                          <a:latin typeface="Cambria"/>
                          <a:ea typeface="Cambria"/>
                          <a:cs typeface="Cambria"/>
                          <a:sym typeface="Cambria"/>
                        </a:rPr>
                        <a:t>Department of Computer Science and Engineering</a:t>
                      </a: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tcPr>
                </a:tc>
                <a:tc hMerge="1">
                  <a:tcPr/>
                </a:tc>
                <a:tc hMerge="1">
                  <a:tcPr/>
                </a:tc>
              </a:tr>
            </a:tbl>
          </a:graphicData>
        </a:graphic>
      </p:graphicFrame>
      <p:sp>
        <p:nvSpPr>
          <p:cNvPr id="339" name="Google Shape;280;p32"/>
          <p:cNvSpPr txBox="1"/>
          <p:nvPr>
            <p:ph type="sldNum" sz="quarter" idx="2"/>
          </p:nvPr>
        </p:nvSpPr>
        <p:spPr>
          <a:xfrm>
            <a:off x="8295387" y="6435964"/>
            <a:ext cx="219963" cy="20587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1" name="Google Shape;279;p32"/>
          <p:cNvSpPr txBox="1"/>
          <p:nvPr/>
        </p:nvSpPr>
        <p:spPr>
          <a:xfrm>
            <a:off x="3074674" y="6435964"/>
            <a:ext cx="2994652" cy="205874"/>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sz="900">
                <a:solidFill>
                  <a:srgbClr val="888888"/>
                </a:solidFill>
                <a:latin typeface="Calibri"/>
                <a:ea typeface="Calibri"/>
                <a:cs typeface="Calibri"/>
                <a:sym typeface="Calibri"/>
              </a:defRPr>
            </a:lvl1pPr>
          </a:lstStyle>
          <a:p>
            <a:pPr/>
            <a:r>
              <a:t>AY 2021-2022</a:t>
            </a:r>
          </a:p>
        </p:txBody>
      </p:sp>
      <p:pic>
        <p:nvPicPr>
          <p:cNvPr id="342" name="Google Shape;274;p32" descr="Google Shape;274;p32"/>
          <p:cNvPicPr>
            <a:picLocks noChangeAspect="1"/>
          </p:cNvPicPr>
          <p:nvPr/>
        </p:nvPicPr>
        <p:blipFill>
          <a:blip r:embed="rId2">
            <a:extLst/>
          </a:blip>
          <a:stretch>
            <a:fillRect/>
          </a:stretch>
        </p:blipFill>
        <p:spPr>
          <a:xfrm>
            <a:off x="7772400" y="228600"/>
            <a:ext cx="639445" cy="773431"/>
          </a:xfrm>
          <a:prstGeom prst="rect">
            <a:avLst/>
          </a:prstGeom>
          <a:ln w="12700">
            <a:miter lim="400000"/>
          </a:ln>
        </p:spPr>
      </p:pic>
      <p:sp>
        <p:nvSpPr>
          <p:cNvPr id="343" name="Google Shape;275;p32"/>
          <p:cNvSpPr txBox="1"/>
          <p:nvPr>
            <p:ph type="title"/>
          </p:nvPr>
        </p:nvSpPr>
        <p:spPr>
          <a:xfrm>
            <a:off x="1600200" y="1828799"/>
            <a:ext cx="5638800" cy="483002"/>
          </a:xfrm>
          <a:prstGeom prst="rect">
            <a:avLst/>
          </a:prstGeom>
        </p:spPr>
        <p:txBody>
          <a:bodyPr/>
          <a:lstStyle>
            <a:lvl1pPr algn="ctr">
              <a:defRPr sz="2800"/>
            </a:lvl1pPr>
          </a:lstStyle>
          <a:p>
            <a:pPr/>
            <a:r>
              <a:t>ANN Algorithm</a:t>
            </a:r>
          </a:p>
        </p:txBody>
      </p:sp>
      <p:sp>
        <p:nvSpPr>
          <p:cNvPr id="344" name="Google Shape;276;p32"/>
          <p:cNvSpPr txBox="1"/>
          <p:nvPr>
            <p:ph type="body" idx="1"/>
          </p:nvPr>
        </p:nvSpPr>
        <p:spPr>
          <a:xfrm>
            <a:off x="685799" y="2286000"/>
            <a:ext cx="7725899" cy="4343400"/>
          </a:xfrm>
          <a:prstGeom prst="rect">
            <a:avLst/>
          </a:prstGeom>
          <a:ln w="9525">
            <a:solidFill>
              <a:srgbClr val="000000"/>
            </a:solidFill>
            <a:round/>
          </a:ln>
        </p:spPr>
        <p:txBody>
          <a:bodyPr/>
          <a:lstStyle/>
          <a:p>
            <a:pPr lvl="8" marL="0" marR="205486" indent="731520" algn="just" defTabSz="365760">
              <a:lnSpc>
                <a:spcPct val="115000"/>
              </a:lnSpc>
              <a:spcBef>
                <a:spcPts val="0"/>
              </a:spcBef>
              <a:buClrTx/>
              <a:buSzTx/>
              <a:buFontTx/>
              <a:buNone/>
              <a:defRPr sz="640">
                <a:latin typeface="Times New Roman"/>
                <a:ea typeface="Times New Roman"/>
                <a:cs typeface="Times New Roman"/>
                <a:sym typeface="Times New Roman"/>
              </a:defRPr>
            </a:pPr>
          </a:p>
        </p:txBody>
      </p:sp>
      <p:pic>
        <p:nvPicPr>
          <p:cNvPr id="345" name="ANN_Net_2-1.png" descr="ANN_Net_2-1.png"/>
          <p:cNvPicPr>
            <a:picLocks noChangeAspect="1"/>
          </p:cNvPicPr>
          <p:nvPr/>
        </p:nvPicPr>
        <p:blipFill>
          <a:blip r:embed="rId3">
            <a:extLst/>
          </a:blip>
          <a:stretch>
            <a:fillRect/>
          </a:stretch>
        </p:blipFill>
        <p:spPr>
          <a:xfrm>
            <a:off x="685798" y="2285999"/>
            <a:ext cx="3461124" cy="4226475"/>
          </a:xfrm>
          <a:prstGeom prst="rect">
            <a:avLst/>
          </a:prstGeom>
          <a:ln w="12700">
            <a:miter lim="400000"/>
          </a:ln>
        </p:spPr>
      </p:pic>
      <p:pic>
        <p:nvPicPr>
          <p:cNvPr id="346" name="Google Shape;277;p32" descr="Google Shape;277;p32"/>
          <p:cNvPicPr>
            <a:picLocks noChangeAspect="1"/>
          </p:cNvPicPr>
          <p:nvPr/>
        </p:nvPicPr>
        <p:blipFill>
          <a:blip r:embed="rId4">
            <a:extLst/>
          </a:blip>
          <a:stretch>
            <a:fillRect/>
          </a:stretch>
        </p:blipFill>
        <p:spPr>
          <a:xfrm>
            <a:off x="685800" y="368667"/>
            <a:ext cx="914400" cy="493295"/>
          </a:xfrm>
          <a:prstGeom prst="rect">
            <a:avLst/>
          </a:prstGeom>
          <a:ln w="12700">
            <a:miter lim="400000"/>
          </a:ln>
        </p:spPr>
      </p:pic>
      <p:graphicFrame>
        <p:nvGraphicFramePr>
          <p:cNvPr id="347" name="Google Shape;278;p32"/>
          <p:cNvGraphicFramePr/>
          <p:nvPr/>
        </p:nvGraphicFramePr>
        <p:xfrm>
          <a:off x="403228" y="278129"/>
          <a:ext cx="8207376" cy="144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47050"/>
                <a:gridCol w="6046200"/>
                <a:gridCol w="1014125"/>
              </a:tblGrid>
              <a:tr h="934350">
                <a:tc>
                  <a:txBody>
                    <a:bodyPr/>
                    <a:lstStyle/>
                    <a:p>
                      <a:pPr algn="l">
                        <a:defRPr sz="1300">
                          <a:sym typeface="Arial"/>
                        </a:defRPr>
                      </a:pP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tcPr>
                </a:tc>
                <a:tc>
                  <a:txBody>
                    <a:bodyPr/>
                    <a:lstStyle/>
                    <a:p>
                      <a:pPr algn="ctr">
                        <a:lnSpc>
                          <a:spcPct val="115000"/>
                        </a:lnSpc>
                        <a:defRPr b="1" sz="1800">
                          <a:latin typeface="Cambria"/>
                          <a:ea typeface="Cambria"/>
                          <a:cs typeface="Cambria"/>
                          <a:sym typeface="Cambria"/>
                        </a:defRPr>
                      </a:pPr>
                      <a:r>
                        <a:t>Nitte  Meenakshi Institute of Technology</a:t>
                      </a:r>
                      <a:endParaRPr sz="1100">
                        <a:latin typeface="Calibri"/>
                        <a:ea typeface="Calibri"/>
                        <a:cs typeface="Calibri"/>
                        <a:sym typeface="Calibri"/>
                      </a:endParaRPr>
                    </a:p>
                    <a:p>
                      <a:pPr algn="ctr">
                        <a:lnSpc>
                          <a:spcPct val="115000"/>
                        </a:lnSpc>
                        <a:defRPr sz="700">
                          <a:latin typeface="Cambria"/>
                          <a:ea typeface="Cambria"/>
                          <a:cs typeface="Cambria"/>
                          <a:sym typeface="Cambria"/>
                        </a:defRPr>
                      </a:pPr>
                      <a:r>
                        <a:t>(AN AUTONOMOUS INSTITUTION AFFILIATED TO VISVESVARAYA TECHNOLOGICAL UNIVERSITY, BELGAUM)</a:t>
                      </a:r>
                      <a:endParaRPr sz="1100">
                        <a:latin typeface="Calibri"/>
                        <a:ea typeface="Calibri"/>
                        <a:cs typeface="Calibri"/>
                        <a:sym typeface="Calibri"/>
                      </a:endParaRPr>
                    </a:p>
                    <a:p>
                      <a:pPr algn="ctr">
                        <a:lnSpc>
                          <a:spcPct val="115000"/>
                        </a:lnSpc>
                        <a:defRPr sz="800">
                          <a:latin typeface="Cambria"/>
                          <a:ea typeface="Cambria"/>
                          <a:cs typeface="Cambria"/>
                          <a:sym typeface="Cambria"/>
                        </a:defRPr>
                      </a:pPr>
                      <a:r>
                        <a:t>PB No. 6429, Yelahanka, Bangalore 560-064, Karnataka</a:t>
                      </a:r>
                      <a:endParaRPr sz="1100">
                        <a:latin typeface="Calibri"/>
                        <a:ea typeface="Calibri"/>
                        <a:cs typeface="Calibri"/>
                        <a:sym typeface="Calibri"/>
                      </a:endParaRPr>
                    </a:p>
                    <a:p>
                      <a:pPr algn="ctr">
                        <a:lnSpc>
                          <a:spcPct val="115000"/>
                        </a:lnSpc>
                        <a:defRPr sz="800">
                          <a:latin typeface="Cambria"/>
                          <a:ea typeface="Cambria"/>
                          <a:cs typeface="Cambria"/>
                          <a:sym typeface="Cambria"/>
                        </a:defRPr>
                      </a:pPr>
                      <a:r>
                        <a:t>Telephone: 080- 22167800, 22167860, Fax: 080 - 22167805</a:t>
                      </a: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tcPr>
                </a:tc>
                <a:tc>
                  <a:txBody>
                    <a:bodyPr/>
                    <a:lstStyle/>
                    <a:p>
                      <a:pPr algn="l">
                        <a:defRPr sz="1300">
                          <a:sym typeface="Arial"/>
                        </a:defRPr>
                      </a:pP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tcPr>
                </a:tc>
              </a:tr>
              <a:tr h="513450">
                <a:tc gridSpan="3">
                  <a:txBody>
                    <a:bodyPr/>
                    <a:lstStyle/>
                    <a:p>
                      <a:pPr algn="ctr">
                        <a:lnSpc>
                          <a:spcPct val="115000"/>
                        </a:lnSpc>
                        <a:defRPr sz="1800"/>
                      </a:pPr>
                      <a:r>
                        <a:rPr b="1" sz="1700">
                          <a:latin typeface="Cambria"/>
                          <a:ea typeface="Cambria"/>
                          <a:cs typeface="Cambria"/>
                          <a:sym typeface="Cambria"/>
                        </a:rPr>
                        <a:t>Department of Computer Science and Engineering</a:t>
                      </a: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tcPr>
                </a:tc>
                <a:tc hMerge="1">
                  <a:tcPr/>
                </a:tc>
                <a:tc hMerge="1">
                  <a:tcPr/>
                </a:tc>
              </a:tr>
            </a:tbl>
          </a:graphicData>
        </a:graphic>
      </p:graphicFrame>
      <p:sp>
        <p:nvSpPr>
          <p:cNvPr id="348" name="Google Shape;280;p32"/>
          <p:cNvSpPr txBox="1"/>
          <p:nvPr>
            <p:ph type="sldNum" sz="quarter" idx="2"/>
          </p:nvPr>
        </p:nvSpPr>
        <p:spPr>
          <a:xfrm>
            <a:off x="8295387" y="6435964"/>
            <a:ext cx="219963" cy="20587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0" name="Google Shape;279;p32"/>
          <p:cNvSpPr txBox="1"/>
          <p:nvPr/>
        </p:nvSpPr>
        <p:spPr>
          <a:xfrm>
            <a:off x="3074674" y="6435964"/>
            <a:ext cx="2994652" cy="205874"/>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sz="900">
                <a:solidFill>
                  <a:srgbClr val="888888"/>
                </a:solidFill>
                <a:latin typeface="Calibri"/>
                <a:ea typeface="Calibri"/>
                <a:cs typeface="Calibri"/>
                <a:sym typeface="Calibri"/>
              </a:defRPr>
            </a:lvl1pPr>
          </a:lstStyle>
          <a:p>
            <a:pPr/>
            <a:r>
              <a:t>AY 2021-2022</a:t>
            </a:r>
          </a:p>
        </p:txBody>
      </p:sp>
      <p:pic>
        <p:nvPicPr>
          <p:cNvPr id="351" name="Google Shape;274;p32" descr="Google Shape;274;p32"/>
          <p:cNvPicPr>
            <a:picLocks noChangeAspect="1"/>
          </p:cNvPicPr>
          <p:nvPr/>
        </p:nvPicPr>
        <p:blipFill>
          <a:blip r:embed="rId2">
            <a:extLst/>
          </a:blip>
          <a:stretch>
            <a:fillRect/>
          </a:stretch>
        </p:blipFill>
        <p:spPr>
          <a:xfrm>
            <a:off x="7772400" y="228600"/>
            <a:ext cx="639445" cy="773431"/>
          </a:xfrm>
          <a:prstGeom prst="rect">
            <a:avLst/>
          </a:prstGeom>
          <a:ln w="12700">
            <a:miter lim="400000"/>
          </a:ln>
        </p:spPr>
      </p:pic>
      <p:sp>
        <p:nvSpPr>
          <p:cNvPr id="352" name="Google Shape;275;p32"/>
          <p:cNvSpPr txBox="1"/>
          <p:nvPr>
            <p:ph type="title"/>
          </p:nvPr>
        </p:nvSpPr>
        <p:spPr>
          <a:xfrm>
            <a:off x="1600200" y="1828799"/>
            <a:ext cx="5638800" cy="483002"/>
          </a:xfrm>
          <a:prstGeom prst="rect">
            <a:avLst/>
          </a:prstGeom>
        </p:spPr>
        <p:txBody>
          <a:bodyPr/>
          <a:lstStyle>
            <a:lvl1pPr algn="ctr">
              <a:defRPr sz="2800"/>
            </a:lvl1pPr>
          </a:lstStyle>
          <a:p>
            <a:pPr/>
            <a:r>
              <a:t>Result</a:t>
            </a:r>
          </a:p>
        </p:txBody>
      </p:sp>
      <p:sp>
        <p:nvSpPr>
          <p:cNvPr id="353" name="Google Shape;276;p32"/>
          <p:cNvSpPr txBox="1"/>
          <p:nvPr>
            <p:ph type="body" idx="1"/>
          </p:nvPr>
        </p:nvSpPr>
        <p:spPr>
          <a:xfrm>
            <a:off x="685799" y="2286000"/>
            <a:ext cx="7725899" cy="4343400"/>
          </a:xfrm>
          <a:prstGeom prst="rect">
            <a:avLst/>
          </a:prstGeom>
          <a:ln w="9525">
            <a:solidFill>
              <a:srgbClr val="000000"/>
            </a:solidFill>
            <a:round/>
          </a:ln>
        </p:spPr>
        <p:txBody>
          <a:bodyPr/>
          <a:lstStyle/>
          <a:p>
            <a:pPr marL="0" indent="0" defTabSz="365760">
              <a:spcBef>
                <a:spcPts val="200"/>
              </a:spcBef>
              <a:buClrTx/>
              <a:buSzTx/>
              <a:buFontTx/>
              <a:buNone/>
              <a:defRPr sz="840"/>
            </a:pPr>
          </a:p>
        </p:txBody>
      </p:sp>
      <p:pic>
        <p:nvPicPr>
          <p:cNvPr id="354" name="Era6mRUF1XdyUhoNiphUa2Jsp87-Ewtah7w9KxtV-HJII5LkokFK7QS0JEMVTtytFeIYQcNqweyArTmkQ4Nt_lG8EZVO65F142yVnt8S_oGQXyccLVZn1VWyaguZXfOZrAfFBj4c.png" descr="Era6mRUF1XdyUhoNiphUa2Jsp87-Ewtah7w9KxtV-HJII5LkokFK7QS0JEMVTtytFeIYQcNqweyArTmkQ4Nt_lG8EZVO65F142yVnt8S_oGQXyccLVZn1VWyaguZXfOZrAfFBj4c.png"/>
          <p:cNvPicPr>
            <a:picLocks noChangeAspect="1"/>
          </p:cNvPicPr>
          <p:nvPr/>
        </p:nvPicPr>
        <p:blipFill>
          <a:blip r:embed="rId3">
            <a:extLst/>
          </a:blip>
          <a:stretch>
            <a:fillRect/>
          </a:stretch>
        </p:blipFill>
        <p:spPr>
          <a:xfrm>
            <a:off x="685798" y="2285999"/>
            <a:ext cx="6897532" cy="4226475"/>
          </a:xfrm>
          <a:prstGeom prst="rect">
            <a:avLst/>
          </a:prstGeom>
          <a:ln w="12700">
            <a:miter lim="400000"/>
          </a:ln>
        </p:spPr>
      </p:pic>
      <p:pic>
        <p:nvPicPr>
          <p:cNvPr id="355" name="Google Shape;277;p32" descr="Google Shape;277;p32"/>
          <p:cNvPicPr>
            <a:picLocks noChangeAspect="1"/>
          </p:cNvPicPr>
          <p:nvPr/>
        </p:nvPicPr>
        <p:blipFill>
          <a:blip r:embed="rId4">
            <a:extLst/>
          </a:blip>
          <a:stretch>
            <a:fillRect/>
          </a:stretch>
        </p:blipFill>
        <p:spPr>
          <a:xfrm>
            <a:off x="685800" y="368667"/>
            <a:ext cx="914400" cy="493295"/>
          </a:xfrm>
          <a:prstGeom prst="rect">
            <a:avLst/>
          </a:prstGeom>
          <a:ln w="12700">
            <a:miter lim="400000"/>
          </a:ln>
        </p:spPr>
      </p:pic>
      <p:graphicFrame>
        <p:nvGraphicFramePr>
          <p:cNvPr id="356" name="Google Shape;278;p32"/>
          <p:cNvGraphicFramePr/>
          <p:nvPr/>
        </p:nvGraphicFramePr>
        <p:xfrm>
          <a:off x="403228" y="278129"/>
          <a:ext cx="8207376" cy="144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47050"/>
                <a:gridCol w="6046200"/>
                <a:gridCol w="1014125"/>
              </a:tblGrid>
              <a:tr h="934350">
                <a:tc>
                  <a:txBody>
                    <a:bodyPr/>
                    <a:lstStyle/>
                    <a:p>
                      <a:pPr algn="l">
                        <a:defRPr sz="1300">
                          <a:sym typeface="Arial"/>
                        </a:defRPr>
                      </a:pP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tcPr>
                </a:tc>
                <a:tc>
                  <a:txBody>
                    <a:bodyPr/>
                    <a:lstStyle/>
                    <a:p>
                      <a:pPr algn="ctr">
                        <a:lnSpc>
                          <a:spcPct val="115000"/>
                        </a:lnSpc>
                        <a:defRPr b="1" sz="1800">
                          <a:latin typeface="Cambria"/>
                          <a:ea typeface="Cambria"/>
                          <a:cs typeface="Cambria"/>
                          <a:sym typeface="Cambria"/>
                        </a:defRPr>
                      </a:pPr>
                      <a:r>
                        <a:t>Nitte  Meenakshi Institute of Technology</a:t>
                      </a:r>
                      <a:endParaRPr sz="1100">
                        <a:latin typeface="Calibri"/>
                        <a:ea typeface="Calibri"/>
                        <a:cs typeface="Calibri"/>
                        <a:sym typeface="Calibri"/>
                      </a:endParaRPr>
                    </a:p>
                    <a:p>
                      <a:pPr algn="ctr">
                        <a:lnSpc>
                          <a:spcPct val="115000"/>
                        </a:lnSpc>
                        <a:defRPr sz="700">
                          <a:latin typeface="Cambria"/>
                          <a:ea typeface="Cambria"/>
                          <a:cs typeface="Cambria"/>
                          <a:sym typeface="Cambria"/>
                        </a:defRPr>
                      </a:pPr>
                      <a:r>
                        <a:t>(AN AUTONOMOUS INSTITUTION AFFILIATED TO VISVESVARAYA TECHNOLOGICAL UNIVERSITY, BELGAUM)</a:t>
                      </a:r>
                      <a:endParaRPr sz="1100">
                        <a:latin typeface="Calibri"/>
                        <a:ea typeface="Calibri"/>
                        <a:cs typeface="Calibri"/>
                        <a:sym typeface="Calibri"/>
                      </a:endParaRPr>
                    </a:p>
                    <a:p>
                      <a:pPr algn="ctr">
                        <a:lnSpc>
                          <a:spcPct val="115000"/>
                        </a:lnSpc>
                        <a:defRPr sz="800">
                          <a:latin typeface="Cambria"/>
                          <a:ea typeface="Cambria"/>
                          <a:cs typeface="Cambria"/>
                          <a:sym typeface="Cambria"/>
                        </a:defRPr>
                      </a:pPr>
                      <a:r>
                        <a:t>PB No. 6429, Yelahanka, Bangalore 560-064, Karnataka</a:t>
                      </a:r>
                      <a:endParaRPr sz="1100">
                        <a:latin typeface="Calibri"/>
                        <a:ea typeface="Calibri"/>
                        <a:cs typeface="Calibri"/>
                        <a:sym typeface="Calibri"/>
                      </a:endParaRPr>
                    </a:p>
                    <a:p>
                      <a:pPr algn="ctr">
                        <a:lnSpc>
                          <a:spcPct val="115000"/>
                        </a:lnSpc>
                        <a:defRPr sz="800">
                          <a:latin typeface="Cambria"/>
                          <a:ea typeface="Cambria"/>
                          <a:cs typeface="Cambria"/>
                          <a:sym typeface="Cambria"/>
                        </a:defRPr>
                      </a:pPr>
                      <a:r>
                        <a:t>Telephone: 080- 22167800, 22167860, Fax: 080 - 22167805</a:t>
                      </a: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tcPr>
                </a:tc>
                <a:tc>
                  <a:txBody>
                    <a:bodyPr/>
                    <a:lstStyle/>
                    <a:p>
                      <a:pPr algn="l">
                        <a:defRPr sz="1300">
                          <a:sym typeface="Arial"/>
                        </a:defRPr>
                      </a:pP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tcPr>
                </a:tc>
              </a:tr>
              <a:tr h="513450">
                <a:tc gridSpan="3">
                  <a:txBody>
                    <a:bodyPr/>
                    <a:lstStyle/>
                    <a:p>
                      <a:pPr algn="ctr">
                        <a:lnSpc>
                          <a:spcPct val="115000"/>
                        </a:lnSpc>
                        <a:defRPr sz="1800"/>
                      </a:pPr>
                      <a:r>
                        <a:rPr b="1" sz="1700">
                          <a:latin typeface="Cambria"/>
                          <a:ea typeface="Cambria"/>
                          <a:cs typeface="Cambria"/>
                          <a:sym typeface="Cambria"/>
                        </a:rPr>
                        <a:t>Department of Computer Science and Engineering</a:t>
                      </a: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tcPr>
                </a:tc>
                <a:tc hMerge="1">
                  <a:tcPr/>
                </a:tc>
                <a:tc hMerge="1">
                  <a:tcPr/>
                </a:tc>
              </a:tr>
            </a:tbl>
          </a:graphicData>
        </a:graphic>
      </p:graphicFrame>
      <p:sp>
        <p:nvSpPr>
          <p:cNvPr id="357" name="Google Shape;280;p32"/>
          <p:cNvSpPr txBox="1"/>
          <p:nvPr>
            <p:ph type="sldNum" sz="quarter" idx="2"/>
          </p:nvPr>
        </p:nvSpPr>
        <p:spPr>
          <a:xfrm>
            <a:off x="8295387" y="6435964"/>
            <a:ext cx="219963" cy="20587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9" name="Google Shape;279;p32"/>
          <p:cNvSpPr txBox="1"/>
          <p:nvPr/>
        </p:nvSpPr>
        <p:spPr>
          <a:xfrm>
            <a:off x="3074674" y="6435964"/>
            <a:ext cx="2994652" cy="205874"/>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sz="900">
                <a:solidFill>
                  <a:srgbClr val="888888"/>
                </a:solidFill>
                <a:latin typeface="Calibri"/>
                <a:ea typeface="Calibri"/>
                <a:cs typeface="Calibri"/>
                <a:sym typeface="Calibri"/>
              </a:defRPr>
            </a:lvl1pPr>
          </a:lstStyle>
          <a:p>
            <a:pPr/>
            <a:r>
              <a:t>AY 2021-2022</a:t>
            </a:r>
          </a:p>
        </p:txBody>
      </p:sp>
      <p:pic>
        <p:nvPicPr>
          <p:cNvPr id="360" name="Google Shape;274;p32" descr="Google Shape;274;p32"/>
          <p:cNvPicPr>
            <a:picLocks noChangeAspect="1"/>
          </p:cNvPicPr>
          <p:nvPr/>
        </p:nvPicPr>
        <p:blipFill>
          <a:blip r:embed="rId2">
            <a:extLst/>
          </a:blip>
          <a:stretch>
            <a:fillRect/>
          </a:stretch>
        </p:blipFill>
        <p:spPr>
          <a:xfrm>
            <a:off x="7772400" y="228600"/>
            <a:ext cx="639445" cy="773431"/>
          </a:xfrm>
          <a:prstGeom prst="rect">
            <a:avLst/>
          </a:prstGeom>
          <a:ln w="12700">
            <a:miter lim="400000"/>
          </a:ln>
        </p:spPr>
      </p:pic>
      <p:sp>
        <p:nvSpPr>
          <p:cNvPr id="361" name="Google Shape;275;p32"/>
          <p:cNvSpPr txBox="1"/>
          <p:nvPr>
            <p:ph type="title"/>
          </p:nvPr>
        </p:nvSpPr>
        <p:spPr>
          <a:xfrm>
            <a:off x="1600200" y="1828799"/>
            <a:ext cx="5638800" cy="483002"/>
          </a:xfrm>
          <a:prstGeom prst="rect">
            <a:avLst/>
          </a:prstGeom>
        </p:spPr>
        <p:txBody>
          <a:bodyPr/>
          <a:lstStyle>
            <a:lvl1pPr algn="ctr">
              <a:defRPr sz="2800"/>
            </a:lvl1pPr>
          </a:lstStyle>
          <a:p>
            <a:pPr/>
            <a:r>
              <a:t>Conclusion</a:t>
            </a:r>
          </a:p>
        </p:txBody>
      </p:sp>
      <p:sp>
        <p:nvSpPr>
          <p:cNvPr id="362" name="Google Shape;276;p32"/>
          <p:cNvSpPr txBox="1"/>
          <p:nvPr>
            <p:ph type="body" idx="1"/>
          </p:nvPr>
        </p:nvSpPr>
        <p:spPr>
          <a:xfrm>
            <a:off x="685799" y="2286000"/>
            <a:ext cx="7725899" cy="4343400"/>
          </a:xfrm>
          <a:prstGeom prst="rect">
            <a:avLst/>
          </a:prstGeom>
          <a:ln w="9525">
            <a:solidFill>
              <a:srgbClr val="000000"/>
            </a:solidFill>
            <a:round/>
          </a:ln>
        </p:spPr>
        <p:txBody>
          <a:bodyPr/>
          <a:lstStyle/>
          <a:p>
            <a:pPr lvl="1" marL="914400" marR="513715" indent="-342900" algn="just">
              <a:lnSpc>
                <a:spcPct val="115000"/>
              </a:lnSpc>
              <a:spcBef>
                <a:spcPts val="0"/>
              </a:spcBef>
              <a:buSzPts val="1500"/>
              <a:defRPr sz="1500">
                <a:latin typeface="Times New Roman"/>
                <a:ea typeface="Times New Roman"/>
                <a:cs typeface="Times New Roman"/>
                <a:sym typeface="Times New Roman"/>
              </a:defRPr>
            </a:pPr>
          </a:p>
          <a:p>
            <a:pPr marL="0" indent="0" algn="just" defTabSz="457200">
              <a:lnSpc>
                <a:spcPct val="100000"/>
              </a:lnSpc>
              <a:spcBef>
                <a:spcPts val="0"/>
              </a:spcBef>
              <a:buClrTx/>
              <a:buSzTx/>
              <a:buFontTx/>
              <a:buNone/>
              <a:defRPr sz="2000">
                <a:solidFill>
                  <a:srgbClr val="333333"/>
                </a:solidFill>
                <a:latin typeface="Times New Roman"/>
                <a:ea typeface="Times New Roman"/>
                <a:cs typeface="Times New Roman"/>
                <a:sym typeface="Times New Roman"/>
              </a:defRPr>
            </a:pPr>
            <a:r>
              <a:t>This report presents important studies in Urban sound  analysis and categorisation, giving details and resources for both researchers and medical professionals working in this field. It is demonstrated that the sound classification study is hampered by a lack of database resources. Large datasets with a variety of samples that meet the needs of deep neural networks are essential. To gain superior discriminating ability, the current trend in feature extraction is to build a mixed feature set that takes use of diverse domains. The relevant study findings suggest that combining characteristics can result in a significant improvement. Furthermore, novel neural network-based designs are becoming prevalent.</a:t>
            </a:r>
            <a:endParaRPr sz="1200">
              <a:solidFill>
                <a:srgbClr val="000000"/>
              </a:solidFill>
              <a:latin typeface="Times Roman"/>
              <a:ea typeface="Times Roman"/>
              <a:cs typeface="Times Roman"/>
              <a:sym typeface="Times Roman"/>
            </a:endParaRPr>
          </a:p>
        </p:txBody>
      </p:sp>
      <p:pic>
        <p:nvPicPr>
          <p:cNvPr id="363" name="Google Shape;277;p32" descr="Google Shape;277;p32"/>
          <p:cNvPicPr>
            <a:picLocks noChangeAspect="1"/>
          </p:cNvPicPr>
          <p:nvPr/>
        </p:nvPicPr>
        <p:blipFill>
          <a:blip r:embed="rId3">
            <a:extLst/>
          </a:blip>
          <a:stretch>
            <a:fillRect/>
          </a:stretch>
        </p:blipFill>
        <p:spPr>
          <a:xfrm>
            <a:off x="685800" y="368667"/>
            <a:ext cx="914400" cy="493295"/>
          </a:xfrm>
          <a:prstGeom prst="rect">
            <a:avLst/>
          </a:prstGeom>
          <a:ln w="12700">
            <a:miter lim="400000"/>
          </a:ln>
        </p:spPr>
      </p:pic>
      <p:graphicFrame>
        <p:nvGraphicFramePr>
          <p:cNvPr id="364" name="Google Shape;278;p32"/>
          <p:cNvGraphicFramePr/>
          <p:nvPr/>
        </p:nvGraphicFramePr>
        <p:xfrm>
          <a:off x="403228" y="278129"/>
          <a:ext cx="8207376" cy="144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47050"/>
                <a:gridCol w="6046200"/>
                <a:gridCol w="1014125"/>
              </a:tblGrid>
              <a:tr h="934350">
                <a:tc>
                  <a:txBody>
                    <a:bodyPr/>
                    <a:lstStyle/>
                    <a:p>
                      <a:pPr algn="l">
                        <a:defRPr sz="1300">
                          <a:sym typeface="Arial"/>
                        </a:defRPr>
                      </a:pP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tcPr>
                </a:tc>
                <a:tc>
                  <a:txBody>
                    <a:bodyPr/>
                    <a:lstStyle/>
                    <a:p>
                      <a:pPr algn="ctr">
                        <a:lnSpc>
                          <a:spcPct val="115000"/>
                        </a:lnSpc>
                        <a:defRPr b="1" sz="1800">
                          <a:latin typeface="Cambria"/>
                          <a:ea typeface="Cambria"/>
                          <a:cs typeface="Cambria"/>
                          <a:sym typeface="Cambria"/>
                        </a:defRPr>
                      </a:pPr>
                      <a:r>
                        <a:t>Nitte  Meenakshi Institute of Technology</a:t>
                      </a:r>
                      <a:endParaRPr sz="1100">
                        <a:latin typeface="Calibri"/>
                        <a:ea typeface="Calibri"/>
                        <a:cs typeface="Calibri"/>
                        <a:sym typeface="Calibri"/>
                      </a:endParaRPr>
                    </a:p>
                    <a:p>
                      <a:pPr algn="ctr">
                        <a:lnSpc>
                          <a:spcPct val="115000"/>
                        </a:lnSpc>
                        <a:defRPr sz="700">
                          <a:latin typeface="Cambria"/>
                          <a:ea typeface="Cambria"/>
                          <a:cs typeface="Cambria"/>
                          <a:sym typeface="Cambria"/>
                        </a:defRPr>
                      </a:pPr>
                      <a:r>
                        <a:t>(AN AUTONOMOUS INSTITUTION AFFILIATED TO VISVESVARAYA TECHNOLOGICAL UNIVERSITY, BELGAUM)</a:t>
                      </a:r>
                      <a:endParaRPr sz="1100">
                        <a:latin typeface="Calibri"/>
                        <a:ea typeface="Calibri"/>
                        <a:cs typeface="Calibri"/>
                        <a:sym typeface="Calibri"/>
                      </a:endParaRPr>
                    </a:p>
                    <a:p>
                      <a:pPr algn="ctr">
                        <a:lnSpc>
                          <a:spcPct val="115000"/>
                        </a:lnSpc>
                        <a:defRPr sz="800">
                          <a:latin typeface="Cambria"/>
                          <a:ea typeface="Cambria"/>
                          <a:cs typeface="Cambria"/>
                          <a:sym typeface="Cambria"/>
                        </a:defRPr>
                      </a:pPr>
                      <a:r>
                        <a:t>PB No. 6429, Yelahanka, Bangalore 560-064, Karnataka</a:t>
                      </a:r>
                      <a:endParaRPr sz="1100">
                        <a:latin typeface="Calibri"/>
                        <a:ea typeface="Calibri"/>
                        <a:cs typeface="Calibri"/>
                        <a:sym typeface="Calibri"/>
                      </a:endParaRPr>
                    </a:p>
                    <a:p>
                      <a:pPr algn="ctr">
                        <a:lnSpc>
                          <a:spcPct val="115000"/>
                        </a:lnSpc>
                        <a:defRPr sz="800">
                          <a:latin typeface="Cambria"/>
                          <a:ea typeface="Cambria"/>
                          <a:cs typeface="Cambria"/>
                          <a:sym typeface="Cambria"/>
                        </a:defRPr>
                      </a:pPr>
                      <a:r>
                        <a:t>Telephone: 080- 22167800, 22167860, Fax: 080 - 22167805</a:t>
                      </a: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tcPr>
                </a:tc>
                <a:tc>
                  <a:txBody>
                    <a:bodyPr/>
                    <a:lstStyle/>
                    <a:p>
                      <a:pPr algn="l">
                        <a:defRPr sz="1300">
                          <a:sym typeface="Arial"/>
                        </a:defRPr>
                      </a:pP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tcPr>
                </a:tc>
              </a:tr>
              <a:tr h="513450">
                <a:tc gridSpan="3">
                  <a:txBody>
                    <a:bodyPr/>
                    <a:lstStyle/>
                    <a:p>
                      <a:pPr algn="ctr">
                        <a:lnSpc>
                          <a:spcPct val="115000"/>
                        </a:lnSpc>
                        <a:defRPr sz="1800"/>
                      </a:pPr>
                      <a:r>
                        <a:rPr b="1" sz="1700">
                          <a:latin typeface="Cambria"/>
                          <a:ea typeface="Cambria"/>
                          <a:cs typeface="Cambria"/>
                          <a:sym typeface="Cambria"/>
                        </a:rPr>
                        <a:t>Department of Computer Science and Engineering</a:t>
                      </a: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tcPr>
                </a:tc>
                <a:tc hMerge="1">
                  <a:tcPr/>
                </a:tc>
                <a:tc hMerge="1">
                  <a:tcPr/>
                </a:tc>
              </a:tr>
            </a:tbl>
          </a:graphicData>
        </a:graphic>
      </p:graphicFrame>
      <p:sp>
        <p:nvSpPr>
          <p:cNvPr id="365" name="Google Shape;280;p32"/>
          <p:cNvSpPr txBox="1"/>
          <p:nvPr>
            <p:ph type="sldNum" sz="quarter" idx="2"/>
          </p:nvPr>
        </p:nvSpPr>
        <p:spPr>
          <a:xfrm>
            <a:off x="8295387" y="6435964"/>
            <a:ext cx="219963" cy="20587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7" name="Google Shape;303;p34"/>
          <p:cNvSpPr txBox="1"/>
          <p:nvPr/>
        </p:nvSpPr>
        <p:spPr>
          <a:xfrm>
            <a:off x="3074674" y="6435976"/>
            <a:ext cx="2994652" cy="20587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sz="900">
                <a:solidFill>
                  <a:srgbClr val="888888"/>
                </a:solidFill>
                <a:latin typeface="Calibri"/>
                <a:ea typeface="Calibri"/>
                <a:cs typeface="Calibri"/>
                <a:sym typeface="Calibri"/>
              </a:defRPr>
            </a:lvl1pPr>
          </a:lstStyle>
          <a:p>
            <a:pPr/>
            <a:r>
              <a:t>AY 2021-2022</a:t>
            </a:r>
          </a:p>
        </p:txBody>
      </p:sp>
      <p:pic>
        <p:nvPicPr>
          <p:cNvPr id="368" name="Google Shape;298;p34" descr="Google Shape;298;p34"/>
          <p:cNvPicPr>
            <a:picLocks noChangeAspect="1"/>
          </p:cNvPicPr>
          <p:nvPr/>
        </p:nvPicPr>
        <p:blipFill>
          <a:blip r:embed="rId2">
            <a:extLst/>
          </a:blip>
          <a:stretch>
            <a:fillRect/>
          </a:stretch>
        </p:blipFill>
        <p:spPr>
          <a:xfrm>
            <a:off x="7772400" y="228600"/>
            <a:ext cx="639445" cy="773431"/>
          </a:xfrm>
          <a:prstGeom prst="rect">
            <a:avLst/>
          </a:prstGeom>
          <a:ln w="12700">
            <a:miter lim="400000"/>
          </a:ln>
        </p:spPr>
      </p:pic>
      <p:sp>
        <p:nvSpPr>
          <p:cNvPr id="369" name="Google Shape;299;p34"/>
          <p:cNvSpPr txBox="1"/>
          <p:nvPr>
            <p:ph type="title"/>
          </p:nvPr>
        </p:nvSpPr>
        <p:spPr>
          <a:xfrm>
            <a:off x="1600200" y="1828800"/>
            <a:ext cx="5638800" cy="483076"/>
          </a:xfrm>
          <a:prstGeom prst="rect">
            <a:avLst/>
          </a:prstGeom>
        </p:spPr>
        <p:txBody>
          <a:bodyPr/>
          <a:lstStyle>
            <a:lvl1pPr algn="ctr">
              <a:defRPr sz="2800"/>
            </a:lvl1pPr>
          </a:lstStyle>
          <a:p>
            <a:pPr/>
            <a:r>
              <a:t>References</a:t>
            </a:r>
          </a:p>
        </p:txBody>
      </p:sp>
      <p:sp>
        <p:nvSpPr>
          <p:cNvPr id="370" name="Google Shape;300;p34"/>
          <p:cNvSpPr txBox="1"/>
          <p:nvPr>
            <p:ph type="body" idx="1"/>
          </p:nvPr>
        </p:nvSpPr>
        <p:spPr>
          <a:xfrm>
            <a:off x="685799" y="2286000"/>
            <a:ext cx="7726044" cy="4343400"/>
          </a:xfrm>
          <a:prstGeom prst="rect">
            <a:avLst/>
          </a:prstGeom>
          <a:ln w="9525">
            <a:solidFill>
              <a:srgbClr val="000000"/>
            </a:solidFill>
            <a:round/>
          </a:ln>
        </p:spPr>
        <p:txBody>
          <a:bodyPr/>
          <a:lstStyle/>
          <a:p>
            <a:pPr marL="355600" indent="-355600" defTabSz="355600">
              <a:lnSpc>
                <a:spcPct val="100000"/>
              </a:lnSpc>
              <a:spcBef>
                <a:spcPts val="0"/>
              </a:spcBef>
              <a:buClrTx/>
              <a:buSzPct val="100000"/>
              <a:buFont typeface="Helvetica Neue"/>
              <a:buAutoNum type="arabicPeriod" startAt="1"/>
              <a:defRPr sz="1300" u="sng">
                <a:solidFill>
                  <a:srgbClr val="E4AF0A"/>
                </a:solidFill>
                <a:uFill>
                  <a:solidFill>
                    <a:srgbClr val="E4AF0A"/>
                  </a:solidFill>
                </a:uFill>
                <a:latin typeface="Helvetica Neue"/>
                <a:ea typeface="Helvetica Neue"/>
                <a:cs typeface="Helvetica Neue"/>
                <a:sym typeface="Helvetica Neue"/>
              </a:defRPr>
            </a:pPr>
            <a:r>
              <a:rPr>
                <a:solidFill>
                  <a:srgbClr val="0563C1"/>
                </a:solidFill>
                <a:uFill>
                  <a:solidFill>
                    <a:srgbClr val="0563C1"/>
                  </a:solidFill>
                </a:uFill>
                <a:hlinkClick r:id="rId3" invalidUrl="" action="" tgtFrame="" tooltip="" history="1" highlightClick="0" endSnd="0"/>
              </a:rPr>
              <a:t>https://ieeexplore.ieee.org/document/9358621</a:t>
            </a:r>
            <a:endParaRPr u="none">
              <a:solidFill>
                <a:srgbClr val="000000"/>
              </a:solidFill>
            </a:endParaRPr>
          </a:p>
          <a:p>
            <a:pPr marL="355600" indent="-355600" defTabSz="355600">
              <a:lnSpc>
                <a:spcPct val="100000"/>
              </a:lnSpc>
              <a:spcBef>
                <a:spcPts val="0"/>
              </a:spcBef>
              <a:buClrTx/>
              <a:buSzPct val="100000"/>
              <a:buFont typeface="Helvetica Neue"/>
              <a:buAutoNum type="arabicPeriod" startAt="1"/>
              <a:defRPr sz="1300" u="sng">
                <a:solidFill>
                  <a:srgbClr val="E4AF0A"/>
                </a:solidFill>
                <a:uFill>
                  <a:solidFill>
                    <a:srgbClr val="E4AF0A"/>
                  </a:solidFill>
                </a:uFill>
                <a:latin typeface="Helvetica Neue"/>
                <a:ea typeface="Helvetica Neue"/>
                <a:cs typeface="Helvetica Neue"/>
                <a:sym typeface="Helvetica Neue"/>
              </a:defRPr>
            </a:pPr>
            <a:r>
              <a:rPr>
                <a:solidFill>
                  <a:srgbClr val="0563C1"/>
                </a:solidFill>
                <a:uFill>
                  <a:solidFill>
                    <a:srgbClr val="0563C1"/>
                  </a:solidFill>
                </a:uFill>
                <a:hlinkClick r:id="rId4" invalidUrl="" action="" tgtFrame="" tooltip="" history="1" highlightClick="0" endSnd="0"/>
              </a:rPr>
              <a:t>https://www.ibm.com/cloud/learn/convolutional-neural-networks/</a:t>
            </a:r>
            <a:endParaRPr u="none">
              <a:solidFill>
                <a:srgbClr val="000000"/>
              </a:solidFill>
            </a:endParaRPr>
          </a:p>
          <a:p>
            <a:pPr marL="355600" indent="-355600" defTabSz="355600">
              <a:lnSpc>
                <a:spcPct val="100000"/>
              </a:lnSpc>
              <a:spcBef>
                <a:spcPts val="0"/>
              </a:spcBef>
              <a:buClrTx/>
              <a:buSzPct val="100000"/>
              <a:buFont typeface="Helvetica Neue"/>
              <a:buAutoNum type="arabicPeriod" startAt="1"/>
              <a:defRPr sz="1300" u="sng">
                <a:solidFill>
                  <a:srgbClr val="E4AF0A"/>
                </a:solidFill>
                <a:uFill>
                  <a:solidFill>
                    <a:srgbClr val="E4AF0A"/>
                  </a:solidFill>
                </a:uFill>
                <a:latin typeface="Helvetica Neue"/>
                <a:ea typeface="Helvetica Neue"/>
                <a:cs typeface="Helvetica Neue"/>
                <a:sym typeface="Helvetica Neue"/>
              </a:defRPr>
            </a:pPr>
            <a:r>
              <a:rPr>
                <a:solidFill>
                  <a:srgbClr val="0563C1"/>
                </a:solidFill>
                <a:uFill>
                  <a:solidFill>
                    <a:srgbClr val="0563C1"/>
                  </a:solidFill>
                </a:uFill>
                <a:hlinkClick r:id="rId5" invalidUrl="" action="" tgtFrame="" tooltip="" history="1" highlightClick="0" endSnd="0"/>
              </a:rPr>
              <a:t>https://www.kaggle.com/chrisfilo/urbansound8k</a:t>
            </a:r>
            <a:endParaRPr u="none">
              <a:solidFill>
                <a:srgbClr val="000000"/>
              </a:solidFill>
            </a:endParaRPr>
          </a:p>
          <a:p>
            <a:pPr marL="355600" indent="-355600" defTabSz="355600">
              <a:lnSpc>
                <a:spcPct val="100000"/>
              </a:lnSpc>
              <a:spcBef>
                <a:spcPts val="0"/>
              </a:spcBef>
              <a:buClrTx/>
              <a:buSzPct val="100000"/>
              <a:buFont typeface="Helvetica Neue"/>
              <a:buAutoNum type="arabicPeriod" startAt="1"/>
              <a:defRPr sz="1300" u="sng">
                <a:latin typeface="Helvetica Neue"/>
                <a:ea typeface="Helvetica Neue"/>
                <a:cs typeface="Helvetica Neue"/>
                <a:sym typeface="Helvetica Neue"/>
              </a:defRPr>
            </a:pPr>
            <a:r>
              <a:rPr>
                <a:solidFill>
                  <a:srgbClr val="0563C1"/>
                </a:solidFill>
                <a:uFill>
                  <a:solidFill>
                    <a:srgbClr val="0563C1"/>
                  </a:solidFill>
                </a:uFill>
                <a:hlinkClick r:id="rId6" invalidUrl="" action="" tgtFrame="" tooltip="" history="1" highlightClick="0" endSnd="0"/>
              </a:rPr>
              <a:t>https://www.researchgate.net/publication</a:t>
            </a:r>
            <a:r>
              <a:t> 346659500_Urban_Sound_Classification_Using_Convolutional_Neural_Network_and_Long_Short_Term_Memory_Based_on_Multiple_Features</a:t>
            </a:r>
            <a:endParaRPr u="none"/>
          </a:p>
        </p:txBody>
      </p:sp>
      <p:pic>
        <p:nvPicPr>
          <p:cNvPr id="371" name="Google Shape;301;p34" descr="Google Shape;301;p34"/>
          <p:cNvPicPr>
            <a:picLocks noChangeAspect="1"/>
          </p:cNvPicPr>
          <p:nvPr/>
        </p:nvPicPr>
        <p:blipFill>
          <a:blip r:embed="rId7">
            <a:extLst/>
          </a:blip>
          <a:stretch>
            <a:fillRect/>
          </a:stretch>
        </p:blipFill>
        <p:spPr>
          <a:xfrm>
            <a:off x="685800" y="368667"/>
            <a:ext cx="914400" cy="493295"/>
          </a:xfrm>
          <a:prstGeom prst="rect">
            <a:avLst/>
          </a:prstGeom>
          <a:ln w="12700">
            <a:miter lim="400000"/>
          </a:ln>
        </p:spPr>
      </p:pic>
      <p:graphicFrame>
        <p:nvGraphicFramePr>
          <p:cNvPr id="372" name="Google Shape;302;p34"/>
          <p:cNvGraphicFramePr/>
          <p:nvPr/>
        </p:nvGraphicFramePr>
        <p:xfrm>
          <a:off x="403228" y="278129"/>
          <a:ext cx="8207376" cy="144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47050"/>
                <a:gridCol w="6046200"/>
                <a:gridCol w="1014125"/>
              </a:tblGrid>
              <a:tr h="934350">
                <a:tc>
                  <a:txBody>
                    <a:bodyPr/>
                    <a:lstStyle/>
                    <a:p>
                      <a:pPr algn="l">
                        <a:defRPr sz="1300">
                          <a:sym typeface="Arial"/>
                        </a:defRPr>
                      </a:pP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tcPr>
                </a:tc>
                <a:tc>
                  <a:txBody>
                    <a:bodyPr/>
                    <a:lstStyle/>
                    <a:p>
                      <a:pPr algn="ctr">
                        <a:lnSpc>
                          <a:spcPct val="115000"/>
                        </a:lnSpc>
                        <a:defRPr b="1" sz="1800">
                          <a:latin typeface="Cambria"/>
                          <a:ea typeface="Cambria"/>
                          <a:cs typeface="Cambria"/>
                          <a:sym typeface="Cambria"/>
                        </a:defRPr>
                      </a:pPr>
                      <a:r>
                        <a:t>Nitte  Meenakshi Institute of Technology</a:t>
                      </a:r>
                      <a:endParaRPr sz="1100">
                        <a:latin typeface="Calibri"/>
                        <a:ea typeface="Calibri"/>
                        <a:cs typeface="Calibri"/>
                        <a:sym typeface="Calibri"/>
                      </a:endParaRPr>
                    </a:p>
                    <a:p>
                      <a:pPr algn="ctr">
                        <a:lnSpc>
                          <a:spcPct val="115000"/>
                        </a:lnSpc>
                        <a:defRPr sz="700">
                          <a:latin typeface="Cambria"/>
                          <a:ea typeface="Cambria"/>
                          <a:cs typeface="Cambria"/>
                          <a:sym typeface="Cambria"/>
                        </a:defRPr>
                      </a:pPr>
                      <a:r>
                        <a:t>(AN AUTONOMOUS INSTITUTION AFFILIATED TO VISVESVARAYA TECHNOLOGICAL UNIVERSITY, BELGAUM)</a:t>
                      </a:r>
                      <a:endParaRPr sz="1100">
                        <a:latin typeface="Calibri"/>
                        <a:ea typeface="Calibri"/>
                        <a:cs typeface="Calibri"/>
                        <a:sym typeface="Calibri"/>
                      </a:endParaRPr>
                    </a:p>
                    <a:p>
                      <a:pPr algn="ctr">
                        <a:lnSpc>
                          <a:spcPct val="115000"/>
                        </a:lnSpc>
                        <a:defRPr sz="800">
                          <a:latin typeface="Cambria"/>
                          <a:ea typeface="Cambria"/>
                          <a:cs typeface="Cambria"/>
                          <a:sym typeface="Cambria"/>
                        </a:defRPr>
                      </a:pPr>
                      <a:r>
                        <a:t>PB No. 6429, Yelahanka, Bangalore 560-064, Karnataka</a:t>
                      </a:r>
                      <a:endParaRPr sz="1100">
                        <a:latin typeface="Calibri"/>
                        <a:ea typeface="Calibri"/>
                        <a:cs typeface="Calibri"/>
                        <a:sym typeface="Calibri"/>
                      </a:endParaRPr>
                    </a:p>
                    <a:p>
                      <a:pPr algn="ctr">
                        <a:lnSpc>
                          <a:spcPct val="115000"/>
                        </a:lnSpc>
                        <a:defRPr sz="800">
                          <a:latin typeface="Cambria"/>
                          <a:ea typeface="Cambria"/>
                          <a:cs typeface="Cambria"/>
                          <a:sym typeface="Cambria"/>
                        </a:defRPr>
                      </a:pPr>
                      <a:r>
                        <a:t>Telephone: 080- 22167800, 22167860, Fax: 080 - 22167805</a:t>
                      </a: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tcPr>
                </a:tc>
                <a:tc>
                  <a:txBody>
                    <a:bodyPr/>
                    <a:lstStyle/>
                    <a:p>
                      <a:pPr algn="l">
                        <a:defRPr sz="1300">
                          <a:sym typeface="Arial"/>
                        </a:defRPr>
                      </a:pP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tcPr>
                </a:tc>
              </a:tr>
              <a:tr h="513450">
                <a:tc gridSpan="3">
                  <a:txBody>
                    <a:bodyPr/>
                    <a:lstStyle/>
                    <a:p>
                      <a:pPr algn="ctr">
                        <a:lnSpc>
                          <a:spcPct val="115000"/>
                        </a:lnSpc>
                        <a:defRPr sz="1800"/>
                      </a:pPr>
                      <a:r>
                        <a:rPr b="1" sz="1700">
                          <a:latin typeface="Cambria"/>
                          <a:ea typeface="Cambria"/>
                          <a:cs typeface="Cambria"/>
                          <a:sym typeface="Cambria"/>
                        </a:rPr>
                        <a:t>Department of Computer Science and Engineering</a:t>
                      </a: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tcPr>
                </a:tc>
                <a:tc hMerge="1">
                  <a:tcPr/>
                </a:tc>
                <a:tc hMerge="1">
                  <a:tcPr/>
                </a:tc>
              </a:tr>
            </a:tbl>
          </a:graphicData>
        </a:graphic>
      </p:graphicFrame>
      <p:sp>
        <p:nvSpPr>
          <p:cNvPr id="373" name="Google Shape;304;p34"/>
          <p:cNvSpPr txBox="1"/>
          <p:nvPr>
            <p:ph type="sldNum" sz="quarter" idx="2"/>
          </p:nvPr>
        </p:nvSpPr>
        <p:spPr>
          <a:xfrm>
            <a:off x="8295387" y="6435976"/>
            <a:ext cx="219963" cy="20587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Google Shape;183;p26"/>
          <p:cNvSpPr txBox="1"/>
          <p:nvPr/>
        </p:nvSpPr>
        <p:spPr>
          <a:xfrm>
            <a:off x="3074674" y="6435976"/>
            <a:ext cx="2994652" cy="20587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sz="900">
                <a:solidFill>
                  <a:srgbClr val="888888"/>
                </a:solidFill>
                <a:latin typeface="Calibri"/>
                <a:ea typeface="Calibri"/>
                <a:cs typeface="Calibri"/>
                <a:sym typeface="Calibri"/>
              </a:defRPr>
            </a:lvl1pPr>
          </a:lstStyle>
          <a:p>
            <a:pPr/>
            <a:r>
              <a:t>AY 2021-2022</a:t>
            </a:r>
          </a:p>
        </p:txBody>
      </p:sp>
      <p:pic>
        <p:nvPicPr>
          <p:cNvPr id="227" name="Google Shape;178;p26" descr="Google Shape;178;p26"/>
          <p:cNvPicPr>
            <a:picLocks noChangeAspect="1"/>
          </p:cNvPicPr>
          <p:nvPr/>
        </p:nvPicPr>
        <p:blipFill>
          <a:blip r:embed="rId2">
            <a:extLst/>
          </a:blip>
          <a:stretch>
            <a:fillRect/>
          </a:stretch>
        </p:blipFill>
        <p:spPr>
          <a:xfrm>
            <a:off x="7772400" y="228600"/>
            <a:ext cx="639445" cy="773431"/>
          </a:xfrm>
          <a:prstGeom prst="rect">
            <a:avLst/>
          </a:prstGeom>
          <a:ln w="12700">
            <a:miter lim="400000"/>
          </a:ln>
        </p:spPr>
      </p:pic>
      <p:sp>
        <p:nvSpPr>
          <p:cNvPr id="228" name="Google Shape;179;p26"/>
          <p:cNvSpPr txBox="1"/>
          <p:nvPr>
            <p:ph type="title"/>
          </p:nvPr>
        </p:nvSpPr>
        <p:spPr>
          <a:xfrm>
            <a:off x="1600200" y="1828800"/>
            <a:ext cx="5638800" cy="483076"/>
          </a:xfrm>
          <a:prstGeom prst="rect">
            <a:avLst/>
          </a:prstGeom>
        </p:spPr>
        <p:txBody>
          <a:bodyPr/>
          <a:lstStyle>
            <a:lvl1pPr algn="ctr">
              <a:defRPr sz="2800"/>
            </a:lvl1pPr>
          </a:lstStyle>
          <a:p>
            <a:pPr/>
            <a:r>
              <a:t>TABLE OF CONTENTS</a:t>
            </a:r>
          </a:p>
        </p:txBody>
      </p:sp>
      <p:sp>
        <p:nvSpPr>
          <p:cNvPr id="229" name="Google Shape;180;p26"/>
          <p:cNvSpPr txBox="1"/>
          <p:nvPr>
            <p:ph type="body" idx="1"/>
          </p:nvPr>
        </p:nvSpPr>
        <p:spPr>
          <a:xfrm>
            <a:off x="685799" y="2286000"/>
            <a:ext cx="7726044" cy="4343400"/>
          </a:xfrm>
          <a:prstGeom prst="rect">
            <a:avLst/>
          </a:prstGeom>
          <a:ln w="9525">
            <a:solidFill>
              <a:srgbClr val="000000"/>
            </a:solidFill>
            <a:round/>
          </a:ln>
        </p:spPr>
        <p:txBody>
          <a:bodyPr/>
          <a:lstStyle/>
          <a:p>
            <a:pPr marL="213894" indent="-213894">
              <a:lnSpc>
                <a:spcPct val="100000"/>
              </a:lnSpc>
              <a:spcBef>
                <a:spcPts val="0"/>
              </a:spcBef>
              <a:buClrTx/>
              <a:buSzPct val="100000"/>
              <a:buFontTx/>
              <a:buAutoNum type="arabicPeriod" startAt="1"/>
              <a:defRPr b="1" sz="1600"/>
            </a:pPr>
            <a:r>
              <a:t>Abstract</a:t>
            </a:r>
          </a:p>
          <a:p>
            <a:pPr marL="213894" indent="-213894">
              <a:lnSpc>
                <a:spcPct val="100000"/>
              </a:lnSpc>
              <a:spcBef>
                <a:spcPts val="0"/>
              </a:spcBef>
              <a:buClrTx/>
              <a:buSzPct val="100000"/>
              <a:buFontTx/>
              <a:buAutoNum type="arabicPeriod" startAt="1"/>
              <a:defRPr b="1" sz="1600"/>
            </a:pPr>
            <a:r>
              <a:t>Introduction</a:t>
            </a:r>
          </a:p>
          <a:p>
            <a:pPr marL="213894" indent="-213894">
              <a:lnSpc>
                <a:spcPct val="100000"/>
              </a:lnSpc>
              <a:spcBef>
                <a:spcPts val="0"/>
              </a:spcBef>
              <a:buClrTx/>
              <a:buSzPct val="100000"/>
              <a:buFontTx/>
              <a:buAutoNum type="arabicPeriod" startAt="1"/>
              <a:defRPr b="1" sz="1600"/>
            </a:pPr>
            <a:r>
              <a:t>Motivation</a:t>
            </a:r>
          </a:p>
          <a:p>
            <a:pPr marL="213894" indent="-213894">
              <a:lnSpc>
                <a:spcPct val="100000"/>
              </a:lnSpc>
              <a:spcBef>
                <a:spcPts val="0"/>
              </a:spcBef>
              <a:buClrTx/>
              <a:buSzPct val="100000"/>
              <a:buFontTx/>
              <a:buAutoNum type="arabicPeriod" startAt="1"/>
              <a:defRPr b="1" sz="1600"/>
            </a:pPr>
            <a:r>
              <a:t>Problem Statement</a:t>
            </a:r>
          </a:p>
          <a:p>
            <a:pPr marL="213894" indent="-213894">
              <a:lnSpc>
                <a:spcPct val="100000"/>
              </a:lnSpc>
              <a:spcBef>
                <a:spcPts val="0"/>
              </a:spcBef>
              <a:buClrTx/>
              <a:buSzPct val="100000"/>
              <a:buFontTx/>
              <a:buAutoNum type="arabicPeriod" startAt="1"/>
              <a:defRPr b="1" sz="1600"/>
            </a:pPr>
            <a:r>
              <a:t>Aims and objectives</a:t>
            </a:r>
          </a:p>
          <a:p>
            <a:pPr marL="213894" indent="-213894">
              <a:lnSpc>
                <a:spcPct val="100000"/>
              </a:lnSpc>
              <a:spcBef>
                <a:spcPts val="0"/>
              </a:spcBef>
              <a:buClrTx/>
              <a:buSzPct val="100000"/>
              <a:buFontTx/>
              <a:buAutoNum type="arabicPeriod" startAt="1"/>
              <a:defRPr b="1" sz="1600"/>
            </a:pPr>
            <a:r>
              <a:t>Data set</a:t>
            </a:r>
          </a:p>
          <a:p>
            <a:pPr marL="213894" indent="-213894">
              <a:lnSpc>
                <a:spcPct val="100000"/>
              </a:lnSpc>
              <a:spcBef>
                <a:spcPts val="0"/>
              </a:spcBef>
              <a:buClrTx/>
              <a:buSzPct val="100000"/>
              <a:buFontTx/>
              <a:buAutoNum type="arabicPeriod" startAt="1"/>
              <a:defRPr b="1" sz="1600"/>
            </a:pPr>
            <a:r>
              <a:t>Data preprocessing</a:t>
            </a:r>
          </a:p>
          <a:p>
            <a:pPr marL="213894" indent="-213894">
              <a:lnSpc>
                <a:spcPct val="100000"/>
              </a:lnSpc>
              <a:spcBef>
                <a:spcPts val="0"/>
              </a:spcBef>
              <a:buClrTx/>
              <a:buSzPct val="100000"/>
              <a:buFontTx/>
              <a:buAutoNum type="arabicPeriod" startAt="1"/>
              <a:defRPr b="1" sz="1600"/>
            </a:pPr>
            <a:r>
              <a:t>Design</a:t>
            </a:r>
          </a:p>
          <a:p>
            <a:pPr marL="213894" indent="-213894">
              <a:lnSpc>
                <a:spcPct val="100000"/>
              </a:lnSpc>
              <a:spcBef>
                <a:spcPts val="0"/>
              </a:spcBef>
              <a:buClrTx/>
              <a:buSzPct val="100000"/>
              <a:buFontTx/>
              <a:buAutoNum type="arabicPeriod" startAt="1"/>
              <a:defRPr b="1" sz="1600"/>
            </a:pPr>
            <a:r>
              <a:t>ANN Algorithm</a:t>
            </a:r>
          </a:p>
          <a:p>
            <a:pPr marL="213894" indent="-213894">
              <a:lnSpc>
                <a:spcPct val="100000"/>
              </a:lnSpc>
              <a:spcBef>
                <a:spcPts val="0"/>
              </a:spcBef>
              <a:buClrTx/>
              <a:buSzPct val="100000"/>
              <a:buFontTx/>
              <a:buAutoNum type="arabicPeriod" startAt="1"/>
              <a:defRPr b="1" sz="1600"/>
            </a:pPr>
            <a:r>
              <a:t>Result</a:t>
            </a:r>
          </a:p>
          <a:p>
            <a:pPr marL="213894" indent="-213894">
              <a:lnSpc>
                <a:spcPct val="100000"/>
              </a:lnSpc>
              <a:spcBef>
                <a:spcPts val="0"/>
              </a:spcBef>
              <a:buClrTx/>
              <a:buSzPct val="100000"/>
              <a:buFontTx/>
              <a:buAutoNum type="arabicPeriod" startAt="1"/>
              <a:defRPr b="1" sz="1600"/>
            </a:pPr>
            <a:r>
              <a:t>Conclusion</a:t>
            </a:r>
          </a:p>
          <a:p>
            <a:pPr marL="213894" indent="-213894">
              <a:lnSpc>
                <a:spcPct val="100000"/>
              </a:lnSpc>
              <a:spcBef>
                <a:spcPts val="0"/>
              </a:spcBef>
              <a:buClrTx/>
              <a:buSzPct val="100000"/>
              <a:buFontTx/>
              <a:buAutoNum type="arabicPeriod" startAt="1"/>
              <a:defRPr b="1" sz="1600"/>
            </a:pPr>
            <a:r>
              <a:t>References</a:t>
            </a:r>
          </a:p>
        </p:txBody>
      </p:sp>
      <p:pic>
        <p:nvPicPr>
          <p:cNvPr id="230" name="Google Shape;181;p26" descr="Google Shape;181;p26"/>
          <p:cNvPicPr>
            <a:picLocks noChangeAspect="1"/>
          </p:cNvPicPr>
          <p:nvPr/>
        </p:nvPicPr>
        <p:blipFill>
          <a:blip r:embed="rId3">
            <a:extLst/>
          </a:blip>
          <a:stretch>
            <a:fillRect/>
          </a:stretch>
        </p:blipFill>
        <p:spPr>
          <a:xfrm>
            <a:off x="685800" y="368667"/>
            <a:ext cx="914400" cy="493295"/>
          </a:xfrm>
          <a:prstGeom prst="rect">
            <a:avLst/>
          </a:prstGeom>
          <a:ln w="12700">
            <a:miter lim="400000"/>
          </a:ln>
        </p:spPr>
      </p:pic>
      <p:graphicFrame>
        <p:nvGraphicFramePr>
          <p:cNvPr id="231" name="Google Shape;182;p26"/>
          <p:cNvGraphicFramePr/>
          <p:nvPr/>
        </p:nvGraphicFramePr>
        <p:xfrm>
          <a:off x="403228" y="278129"/>
          <a:ext cx="8207376" cy="144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47050"/>
                <a:gridCol w="6046200"/>
                <a:gridCol w="1014125"/>
              </a:tblGrid>
              <a:tr h="934350">
                <a:tc>
                  <a:txBody>
                    <a:bodyPr/>
                    <a:lstStyle/>
                    <a:p>
                      <a:pPr algn="l">
                        <a:defRPr sz="1300">
                          <a:sym typeface="Arial"/>
                        </a:defRPr>
                      </a:pP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tcPr>
                </a:tc>
                <a:tc>
                  <a:txBody>
                    <a:bodyPr/>
                    <a:lstStyle/>
                    <a:p>
                      <a:pPr algn="ctr">
                        <a:lnSpc>
                          <a:spcPct val="115000"/>
                        </a:lnSpc>
                        <a:defRPr b="1" sz="1800">
                          <a:latin typeface="Cambria"/>
                          <a:ea typeface="Cambria"/>
                          <a:cs typeface="Cambria"/>
                          <a:sym typeface="Cambria"/>
                        </a:defRPr>
                      </a:pPr>
                      <a:r>
                        <a:t>Nitte  Meenakshi Institute of Technology</a:t>
                      </a:r>
                      <a:endParaRPr sz="1100">
                        <a:latin typeface="Calibri"/>
                        <a:ea typeface="Calibri"/>
                        <a:cs typeface="Calibri"/>
                        <a:sym typeface="Calibri"/>
                      </a:endParaRPr>
                    </a:p>
                    <a:p>
                      <a:pPr algn="ctr">
                        <a:lnSpc>
                          <a:spcPct val="115000"/>
                        </a:lnSpc>
                        <a:defRPr sz="700">
                          <a:latin typeface="Cambria"/>
                          <a:ea typeface="Cambria"/>
                          <a:cs typeface="Cambria"/>
                          <a:sym typeface="Cambria"/>
                        </a:defRPr>
                      </a:pPr>
                      <a:r>
                        <a:t>(AN AUTONOMOUS INSTITUTION AFFILIATED TO VISVESVARAYA TECHNOLOGICAL UNIVERSITY, BELGAUM)</a:t>
                      </a:r>
                      <a:endParaRPr sz="1100">
                        <a:latin typeface="Calibri"/>
                        <a:ea typeface="Calibri"/>
                        <a:cs typeface="Calibri"/>
                        <a:sym typeface="Calibri"/>
                      </a:endParaRPr>
                    </a:p>
                    <a:p>
                      <a:pPr algn="ctr">
                        <a:lnSpc>
                          <a:spcPct val="115000"/>
                        </a:lnSpc>
                        <a:defRPr sz="800">
                          <a:latin typeface="Cambria"/>
                          <a:ea typeface="Cambria"/>
                          <a:cs typeface="Cambria"/>
                          <a:sym typeface="Cambria"/>
                        </a:defRPr>
                      </a:pPr>
                      <a:r>
                        <a:t>PB No. 6429, Yelahanka, Bangalore 560-064, Karnataka</a:t>
                      </a:r>
                      <a:endParaRPr sz="1100">
                        <a:latin typeface="Calibri"/>
                        <a:ea typeface="Calibri"/>
                        <a:cs typeface="Calibri"/>
                        <a:sym typeface="Calibri"/>
                      </a:endParaRPr>
                    </a:p>
                    <a:p>
                      <a:pPr algn="ctr">
                        <a:lnSpc>
                          <a:spcPct val="115000"/>
                        </a:lnSpc>
                        <a:defRPr sz="800">
                          <a:latin typeface="Cambria"/>
                          <a:ea typeface="Cambria"/>
                          <a:cs typeface="Cambria"/>
                          <a:sym typeface="Cambria"/>
                        </a:defRPr>
                      </a:pPr>
                      <a:r>
                        <a:t>Telephone: 080- 22167800, 22167860, Fax: 080 - 22167805</a:t>
                      </a: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tcPr>
                </a:tc>
                <a:tc>
                  <a:txBody>
                    <a:bodyPr/>
                    <a:lstStyle/>
                    <a:p>
                      <a:pPr algn="l">
                        <a:defRPr sz="1300">
                          <a:sym typeface="Arial"/>
                        </a:defRPr>
                      </a:pP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tcPr>
                </a:tc>
              </a:tr>
              <a:tr h="513450">
                <a:tc gridSpan="3">
                  <a:txBody>
                    <a:bodyPr/>
                    <a:lstStyle/>
                    <a:p>
                      <a:pPr algn="ctr">
                        <a:lnSpc>
                          <a:spcPct val="115000"/>
                        </a:lnSpc>
                        <a:defRPr sz="1800"/>
                      </a:pPr>
                      <a:r>
                        <a:rPr b="1" sz="1700">
                          <a:latin typeface="Cambria"/>
                          <a:ea typeface="Cambria"/>
                          <a:cs typeface="Cambria"/>
                          <a:sym typeface="Cambria"/>
                        </a:rPr>
                        <a:t>Department of Computer Science and Engineering</a:t>
                      </a: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tcPr>
                </a:tc>
                <a:tc hMerge="1">
                  <a:tcPr/>
                </a:tc>
                <a:tc hMerge="1">
                  <a:tcPr/>
                </a:tc>
              </a:tr>
            </a:tbl>
          </a:graphicData>
        </a:graphic>
      </p:graphicFrame>
      <p:sp>
        <p:nvSpPr>
          <p:cNvPr id="232" name="Google Shape;184;p26"/>
          <p:cNvSpPr txBox="1"/>
          <p:nvPr>
            <p:ph type="sldNum" sz="quarter" idx="2"/>
          </p:nvPr>
        </p:nvSpPr>
        <p:spPr>
          <a:xfrm>
            <a:off x="8353318" y="6435976"/>
            <a:ext cx="162032" cy="20587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Google Shape;195;p27"/>
          <p:cNvSpPr txBox="1"/>
          <p:nvPr/>
        </p:nvSpPr>
        <p:spPr>
          <a:xfrm>
            <a:off x="3074674" y="6435976"/>
            <a:ext cx="2994652" cy="20587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sz="900">
                <a:solidFill>
                  <a:srgbClr val="888888"/>
                </a:solidFill>
                <a:latin typeface="Calibri"/>
                <a:ea typeface="Calibri"/>
                <a:cs typeface="Calibri"/>
                <a:sym typeface="Calibri"/>
              </a:defRPr>
            </a:lvl1pPr>
          </a:lstStyle>
          <a:p>
            <a:pPr/>
            <a:r>
              <a:t>AY 2021-2022</a:t>
            </a:r>
          </a:p>
        </p:txBody>
      </p:sp>
      <p:pic>
        <p:nvPicPr>
          <p:cNvPr id="235" name="Google Shape;190;p27" descr="Google Shape;190;p27"/>
          <p:cNvPicPr>
            <a:picLocks noChangeAspect="1"/>
          </p:cNvPicPr>
          <p:nvPr/>
        </p:nvPicPr>
        <p:blipFill>
          <a:blip r:embed="rId2">
            <a:extLst/>
          </a:blip>
          <a:stretch>
            <a:fillRect/>
          </a:stretch>
        </p:blipFill>
        <p:spPr>
          <a:xfrm>
            <a:off x="7772400" y="228600"/>
            <a:ext cx="639445" cy="773431"/>
          </a:xfrm>
          <a:prstGeom prst="rect">
            <a:avLst/>
          </a:prstGeom>
          <a:ln w="12700">
            <a:miter lim="400000"/>
          </a:ln>
        </p:spPr>
      </p:pic>
      <p:sp>
        <p:nvSpPr>
          <p:cNvPr id="236" name="Google Shape;191;p27"/>
          <p:cNvSpPr txBox="1"/>
          <p:nvPr>
            <p:ph type="title"/>
          </p:nvPr>
        </p:nvSpPr>
        <p:spPr>
          <a:xfrm>
            <a:off x="1600200" y="1828800"/>
            <a:ext cx="5638800" cy="483076"/>
          </a:xfrm>
          <a:prstGeom prst="rect">
            <a:avLst/>
          </a:prstGeom>
        </p:spPr>
        <p:txBody>
          <a:bodyPr/>
          <a:lstStyle>
            <a:lvl1pPr algn="ctr">
              <a:defRPr sz="2800"/>
            </a:lvl1pPr>
          </a:lstStyle>
          <a:p>
            <a:pPr/>
            <a:r>
              <a:t>Abstract</a:t>
            </a:r>
          </a:p>
        </p:txBody>
      </p:sp>
      <p:sp>
        <p:nvSpPr>
          <p:cNvPr id="237" name="Google Shape;192;p27"/>
          <p:cNvSpPr txBox="1"/>
          <p:nvPr>
            <p:ph type="body" idx="1"/>
          </p:nvPr>
        </p:nvSpPr>
        <p:spPr>
          <a:xfrm>
            <a:off x="708978" y="2294886"/>
            <a:ext cx="7726044" cy="4343401"/>
          </a:xfrm>
          <a:prstGeom prst="rect">
            <a:avLst/>
          </a:prstGeom>
          <a:ln w="9525">
            <a:solidFill>
              <a:srgbClr val="000000"/>
            </a:solidFill>
            <a:round/>
          </a:ln>
        </p:spPr>
        <p:txBody>
          <a:bodyPr/>
          <a:lstStyle>
            <a:lvl1pPr marL="0" indent="0" algn="just" defTabSz="457200">
              <a:lnSpc>
                <a:spcPct val="100000"/>
              </a:lnSpc>
              <a:spcBef>
                <a:spcPts val="0"/>
              </a:spcBef>
              <a:buClrTx/>
              <a:buSzTx/>
              <a:buFontTx/>
              <a:buNone/>
              <a:defRPr sz="1600">
                <a:solidFill>
                  <a:srgbClr val="333333"/>
                </a:solidFill>
                <a:latin typeface="Times New Roman"/>
                <a:ea typeface="Times New Roman"/>
                <a:cs typeface="Times New Roman"/>
                <a:sym typeface="Times New Roman"/>
              </a:defRPr>
            </a:lvl1pPr>
          </a:lstStyle>
          <a:p>
            <a:pPr/>
            <a:r>
              <a:t>This learning activity project is a simple audio classification model based on machine learning and deep learning. We address the problem of classifying the type of sound based on short audio signals and their generated spectrograms, from labeled sounds belonging to 10 different classes during model training. In order to meet this challenge, we use a model based on Convolutional Neural Network (CNN),Artificial neural network(ANN) or KNN. The audio was processed with Mel-frequency Cepstral Coefficients (MFCC) into what's commonly known as Mel spectrograms, and hence, was transformed into an image. Our final CNN model achieved 91% accuracy on the testing datasets.</a:t>
            </a:r>
          </a:p>
        </p:txBody>
      </p:sp>
      <p:pic>
        <p:nvPicPr>
          <p:cNvPr id="238" name="Google Shape;193;p27" descr="Google Shape;193;p27"/>
          <p:cNvPicPr>
            <a:picLocks noChangeAspect="1"/>
          </p:cNvPicPr>
          <p:nvPr/>
        </p:nvPicPr>
        <p:blipFill>
          <a:blip r:embed="rId3">
            <a:extLst/>
          </a:blip>
          <a:stretch>
            <a:fillRect/>
          </a:stretch>
        </p:blipFill>
        <p:spPr>
          <a:xfrm>
            <a:off x="685800" y="368667"/>
            <a:ext cx="914400" cy="493295"/>
          </a:xfrm>
          <a:prstGeom prst="rect">
            <a:avLst/>
          </a:prstGeom>
          <a:ln w="12700">
            <a:miter lim="400000"/>
          </a:ln>
        </p:spPr>
      </p:pic>
      <p:graphicFrame>
        <p:nvGraphicFramePr>
          <p:cNvPr id="239" name="Google Shape;194;p27"/>
          <p:cNvGraphicFramePr/>
          <p:nvPr/>
        </p:nvGraphicFramePr>
        <p:xfrm>
          <a:off x="403228" y="278129"/>
          <a:ext cx="8207376" cy="144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47050"/>
                <a:gridCol w="6046200"/>
                <a:gridCol w="1014125"/>
              </a:tblGrid>
              <a:tr h="934350">
                <a:tc>
                  <a:txBody>
                    <a:bodyPr/>
                    <a:lstStyle/>
                    <a:p>
                      <a:pPr algn="l">
                        <a:defRPr sz="1300">
                          <a:sym typeface="Arial"/>
                        </a:defRPr>
                      </a:pP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tcPr>
                </a:tc>
                <a:tc>
                  <a:txBody>
                    <a:bodyPr/>
                    <a:lstStyle/>
                    <a:p>
                      <a:pPr algn="ctr">
                        <a:lnSpc>
                          <a:spcPct val="115000"/>
                        </a:lnSpc>
                        <a:defRPr b="1" sz="1800">
                          <a:latin typeface="Cambria"/>
                          <a:ea typeface="Cambria"/>
                          <a:cs typeface="Cambria"/>
                          <a:sym typeface="Cambria"/>
                        </a:defRPr>
                      </a:pPr>
                      <a:r>
                        <a:t>Nitte  Meenakshi Institute of Technology</a:t>
                      </a:r>
                      <a:endParaRPr sz="1100">
                        <a:latin typeface="Calibri"/>
                        <a:ea typeface="Calibri"/>
                        <a:cs typeface="Calibri"/>
                        <a:sym typeface="Calibri"/>
                      </a:endParaRPr>
                    </a:p>
                    <a:p>
                      <a:pPr algn="ctr">
                        <a:lnSpc>
                          <a:spcPct val="115000"/>
                        </a:lnSpc>
                        <a:defRPr sz="700">
                          <a:latin typeface="Cambria"/>
                          <a:ea typeface="Cambria"/>
                          <a:cs typeface="Cambria"/>
                          <a:sym typeface="Cambria"/>
                        </a:defRPr>
                      </a:pPr>
                      <a:r>
                        <a:t>(AN AUTONOMOUS INSTITUTION AFFILIATED TO VISVESVARAYA TECHNOLOGICAL UNIVERSITY, BELGAUM)</a:t>
                      </a:r>
                      <a:endParaRPr sz="1100">
                        <a:latin typeface="Calibri"/>
                        <a:ea typeface="Calibri"/>
                        <a:cs typeface="Calibri"/>
                        <a:sym typeface="Calibri"/>
                      </a:endParaRPr>
                    </a:p>
                    <a:p>
                      <a:pPr algn="ctr">
                        <a:lnSpc>
                          <a:spcPct val="115000"/>
                        </a:lnSpc>
                        <a:defRPr sz="800">
                          <a:latin typeface="Cambria"/>
                          <a:ea typeface="Cambria"/>
                          <a:cs typeface="Cambria"/>
                          <a:sym typeface="Cambria"/>
                        </a:defRPr>
                      </a:pPr>
                      <a:r>
                        <a:t>PB No. 6429, Yelahanka, Bangalore 560-064, Karnataka</a:t>
                      </a:r>
                      <a:endParaRPr sz="1100">
                        <a:latin typeface="Calibri"/>
                        <a:ea typeface="Calibri"/>
                        <a:cs typeface="Calibri"/>
                        <a:sym typeface="Calibri"/>
                      </a:endParaRPr>
                    </a:p>
                    <a:p>
                      <a:pPr algn="ctr">
                        <a:lnSpc>
                          <a:spcPct val="115000"/>
                        </a:lnSpc>
                        <a:defRPr sz="800">
                          <a:latin typeface="Cambria"/>
                          <a:ea typeface="Cambria"/>
                          <a:cs typeface="Cambria"/>
                          <a:sym typeface="Cambria"/>
                        </a:defRPr>
                      </a:pPr>
                      <a:r>
                        <a:t>Telephone: 080- 22167800, 22167860, Fax: 080 - 22167805</a:t>
                      </a: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tcPr>
                </a:tc>
                <a:tc>
                  <a:txBody>
                    <a:bodyPr/>
                    <a:lstStyle/>
                    <a:p>
                      <a:pPr algn="l">
                        <a:defRPr sz="1300">
                          <a:sym typeface="Arial"/>
                        </a:defRPr>
                      </a:pP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tcPr>
                </a:tc>
              </a:tr>
              <a:tr h="513450">
                <a:tc gridSpan="3">
                  <a:txBody>
                    <a:bodyPr/>
                    <a:lstStyle/>
                    <a:p>
                      <a:pPr algn="ctr">
                        <a:lnSpc>
                          <a:spcPct val="115000"/>
                        </a:lnSpc>
                        <a:defRPr sz="1800"/>
                      </a:pPr>
                      <a:r>
                        <a:rPr b="1" sz="1700">
                          <a:latin typeface="Cambria"/>
                          <a:ea typeface="Cambria"/>
                          <a:cs typeface="Cambria"/>
                          <a:sym typeface="Cambria"/>
                        </a:rPr>
                        <a:t>Department of Computer Science and Engineering</a:t>
                      </a: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tcPr>
                </a:tc>
                <a:tc hMerge="1">
                  <a:tcPr/>
                </a:tc>
                <a:tc hMerge="1">
                  <a:tcPr/>
                </a:tc>
              </a:tr>
            </a:tbl>
          </a:graphicData>
        </a:graphic>
      </p:graphicFrame>
      <p:sp>
        <p:nvSpPr>
          <p:cNvPr id="240" name="Google Shape;196;p27"/>
          <p:cNvSpPr txBox="1"/>
          <p:nvPr>
            <p:ph type="sldNum" sz="quarter" idx="2"/>
          </p:nvPr>
        </p:nvSpPr>
        <p:spPr>
          <a:xfrm>
            <a:off x="8353318" y="6435976"/>
            <a:ext cx="162032" cy="20587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Google Shape;207;p28"/>
          <p:cNvSpPr txBox="1"/>
          <p:nvPr/>
        </p:nvSpPr>
        <p:spPr>
          <a:xfrm>
            <a:off x="3074674" y="6435976"/>
            <a:ext cx="2994652" cy="20587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sz="900">
                <a:solidFill>
                  <a:srgbClr val="888888"/>
                </a:solidFill>
                <a:latin typeface="Calibri"/>
                <a:ea typeface="Calibri"/>
                <a:cs typeface="Calibri"/>
                <a:sym typeface="Calibri"/>
              </a:defRPr>
            </a:lvl1pPr>
          </a:lstStyle>
          <a:p>
            <a:pPr/>
            <a:r>
              <a:t>AY 2021-2022</a:t>
            </a:r>
          </a:p>
        </p:txBody>
      </p:sp>
      <p:pic>
        <p:nvPicPr>
          <p:cNvPr id="243" name="Google Shape;202;p28" descr="Google Shape;202;p28"/>
          <p:cNvPicPr>
            <a:picLocks noChangeAspect="1"/>
          </p:cNvPicPr>
          <p:nvPr/>
        </p:nvPicPr>
        <p:blipFill>
          <a:blip r:embed="rId2">
            <a:extLst/>
          </a:blip>
          <a:stretch>
            <a:fillRect/>
          </a:stretch>
        </p:blipFill>
        <p:spPr>
          <a:xfrm>
            <a:off x="7772400" y="228600"/>
            <a:ext cx="639445" cy="773431"/>
          </a:xfrm>
          <a:prstGeom prst="rect">
            <a:avLst/>
          </a:prstGeom>
          <a:ln w="12700">
            <a:miter lim="400000"/>
          </a:ln>
        </p:spPr>
      </p:pic>
      <p:sp>
        <p:nvSpPr>
          <p:cNvPr id="244" name="Google Shape;203;p28"/>
          <p:cNvSpPr txBox="1"/>
          <p:nvPr>
            <p:ph type="title"/>
          </p:nvPr>
        </p:nvSpPr>
        <p:spPr>
          <a:xfrm>
            <a:off x="1600200" y="1828800"/>
            <a:ext cx="5638800" cy="483076"/>
          </a:xfrm>
          <a:prstGeom prst="rect">
            <a:avLst/>
          </a:prstGeom>
        </p:spPr>
        <p:txBody>
          <a:bodyPr/>
          <a:lstStyle>
            <a:lvl1pPr algn="ctr">
              <a:defRPr sz="2800"/>
            </a:lvl1pPr>
          </a:lstStyle>
          <a:p>
            <a:pPr/>
            <a:r>
              <a:t>Introduction</a:t>
            </a:r>
          </a:p>
        </p:txBody>
      </p:sp>
      <p:sp>
        <p:nvSpPr>
          <p:cNvPr id="245" name="Google Shape;204;p28"/>
          <p:cNvSpPr txBox="1"/>
          <p:nvPr>
            <p:ph type="body" idx="1"/>
          </p:nvPr>
        </p:nvSpPr>
        <p:spPr>
          <a:xfrm>
            <a:off x="685799" y="2286000"/>
            <a:ext cx="7726044" cy="4343400"/>
          </a:xfrm>
          <a:prstGeom prst="rect">
            <a:avLst/>
          </a:prstGeom>
          <a:ln w="9525">
            <a:solidFill>
              <a:srgbClr val="000000"/>
            </a:solidFill>
            <a:round/>
          </a:ln>
        </p:spPr>
        <p:txBody>
          <a:bodyPr/>
          <a:lstStyle/>
          <a:p>
            <a:pPr marL="0" indent="0" algn="just" defTabSz="429768">
              <a:lnSpc>
                <a:spcPct val="100000"/>
              </a:lnSpc>
              <a:spcBef>
                <a:spcPts val="0"/>
              </a:spcBef>
              <a:buClrTx/>
              <a:buSzTx/>
              <a:buFontTx/>
              <a:buNone/>
              <a:defRPr sz="1504">
                <a:latin typeface="Times New Roman"/>
                <a:ea typeface="Times New Roman"/>
                <a:cs typeface="Times New Roman"/>
                <a:sym typeface="Times New Roman"/>
              </a:defRPr>
            </a:pPr>
            <a:r>
              <a:t>Sounds are the part of our daily lives, ranging from the daily conversations with people, the music we listen to, and all the other environmental sounds. Sound classification is a constantly developing area of research and is at the heart of a lot of advanced technologies including automatic speech recognition systems, security systems, and text-to-speech applications. Moreover, we know convolutional neural networks (CNNs) are widely used in image classification and they achieve significantly high accuracy, so we try to use this technique in a seemingly different field of audio classification, where discrete sounds happen over time. This project aims to build a deep learning powered audio classifier. The basic underlying problem is to be able to manipulate audio data and build a model to classify sounds. The project aims to leverage progress achieved in the deep learning field for speaker identification and recognition problems in order to perform accurately and improve to effectively assist users. The input of the algorithm used in this project is taken from the database of the Urban Sound Classification Challenge, which are short audio samples commonly found in an urban environment like children playing, street music, a car engine etc. The samples must first be pre-processed in order to extract the MFCC features of each audio signal. The MFCC features vector is used as an input for the CNN model for classification and to generate predictions.</a:t>
            </a:r>
            <a:endParaRPr sz="1128">
              <a:latin typeface="Times Roman"/>
              <a:ea typeface="Times Roman"/>
              <a:cs typeface="Times Roman"/>
              <a:sym typeface="Times Roman"/>
            </a:endParaRPr>
          </a:p>
          <a:p>
            <a:pPr marL="0" indent="0" defTabSz="429768">
              <a:lnSpc>
                <a:spcPct val="100000"/>
              </a:lnSpc>
              <a:spcBef>
                <a:spcPts val="0"/>
              </a:spcBef>
              <a:buClrTx/>
              <a:buSzTx/>
              <a:buFontTx/>
              <a:buNone/>
              <a:defRPr sz="1128">
                <a:latin typeface="Times Roman"/>
                <a:ea typeface="Times Roman"/>
                <a:cs typeface="Times Roman"/>
                <a:sym typeface="Times Roman"/>
              </a:defRPr>
            </a:pPr>
          </a:p>
          <a:p>
            <a:pPr marL="0" indent="0" defTabSz="429768">
              <a:lnSpc>
                <a:spcPct val="100000"/>
              </a:lnSpc>
              <a:spcBef>
                <a:spcPts val="0"/>
              </a:spcBef>
              <a:buClrTx/>
              <a:buSzTx/>
              <a:buFontTx/>
              <a:buNone/>
              <a:defRPr sz="1128">
                <a:latin typeface="Times Roman"/>
                <a:ea typeface="Times Roman"/>
                <a:cs typeface="Times Roman"/>
                <a:sym typeface="Times Roman"/>
              </a:defRPr>
            </a:pPr>
          </a:p>
          <a:p>
            <a:pPr marL="0" indent="0" defTabSz="429768">
              <a:lnSpc>
                <a:spcPct val="100000"/>
              </a:lnSpc>
              <a:spcBef>
                <a:spcPts val="0"/>
              </a:spcBef>
              <a:buClrTx/>
              <a:buSzTx/>
              <a:buFontTx/>
              <a:buNone/>
              <a:defRPr sz="1128">
                <a:latin typeface="Times Roman"/>
                <a:ea typeface="Times Roman"/>
                <a:cs typeface="Times Roman"/>
                <a:sym typeface="Times Roman"/>
              </a:defRPr>
            </a:pPr>
          </a:p>
        </p:txBody>
      </p:sp>
      <p:pic>
        <p:nvPicPr>
          <p:cNvPr id="246" name="Google Shape;205;p28" descr="Google Shape;205;p28"/>
          <p:cNvPicPr>
            <a:picLocks noChangeAspect="1"/>
          </p:cNvPicPr>
          <p:nvPr/>
        </p:nvPicPr>
        <p:blipFill>
          <a:blip r:embed="rId3">
            <a:extLst/>
          </a:blip>
          <a:stretch>
            <a:fillRect/>
          </a:stretch>
        </p:blipFill>
        <p:spPr>
          <a:xfrm>
            <a:off x="685800" y="368667"/>
            <a:ext cx="914400" cy="493295"/>
          </a:xfrm>
          <a:prstGeom prst="rect">
            <a:avLst/>
          </a:prstGeom>
          <a:ln w="12700">
            <a:miter lim="400000"/>
          </a:ln>
        </p:spPr>
      </p:pic>
      <p:graphicFrame>
        <p:nvGraphicFramePr>
          <p:cNvPr id="247" name="Google Shape;206;p28"/>
          <p:cNvGraphicFramePr/>
          <p:nvPr/>
        </p:nvGraphicFramePr>
        <p:xfrm>
          <a:off x="403228" y="278129"/>
          <a:ext cx="8207376" cy="144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47050"/>
                <a:gridCol w="6046200"/>
                <a:gridCol w="1014125"/>
              </a:tblGrid>
              <a:tr h="934350">
                <a:tc>
                  <a:txBody>
                    <a:bodyPr/>
                    <a:lstStyle/>
                    <a:p>
                      <a:pPr algn="l">
                        <a:defRPr sz="1300">
                          <a:sym typeface="Arial"/>
                        </a:defRPr>
                      </a:pP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tcPr>
                </a:tc>
                <a:tc>
                  <a:txBody>
                    <a:bodyPr/>
                    <a:lstStyle/>
                    <a:p>
                      <a:pPr algn="ctr">
                        <a:lnSpc>
                          <a:spcPct val="115000"/>
                        </a:lnSpc>
                        <a:defRPr b="1" sz="1800">
                          <a:latin typeface="Cambria"/>
                          <a:ea typeface="Cambria"/>
                          <a:cs typeface="Cambria"/>
                          <a:sym typeface="Cambria"/>
                        </a:defRPr>
                      </a:pPr>
                      <a:r>
                        <a:t>Nitte  Meenakshi Institute of Technology</a:t>
                      </a:r>
                      <a:endParaRPr sz="1100">
                        <a:latin typeface="Calibri"/>
                        <a:ea typeface="Calibri"/>
                        <a:cs typeface="Calibri"/>
                        <a:sym typeface="Calibri"/>
                      </a:endParaRPr>
                    </a:p>
                    <a:p>
                      <a:pPr algn="ctr">
                        <a:lnSpc>
                          <a:spcPct val="115000"/>
                        </a:lnSpc>
                        <a:defRPr sz="700">
                          <a:latin typeface="Cambria"/>
                          <a:ea typeface="Cambria"/>
                          <a:cs typeface="Cambria"/>
                          <a:sym typeface="Cambria"/>
                        </a:defRPr>
                      </a:pPr>
                      <a:r>
                        <a:t>(AN AUTONOMOUS INSTITUTION AFFILIATED TO VISVESVARAYA TECHNOLOGICAL UNIVERSITY, BELGAUM)</a:t>
                      </a:r>
                      <a:endParaRPr sz="1100">
                        <a:latin typeface="Calibri"/>
                        <a:ea typeface="Calibri"/>
                        <a:cs typeface="Calibri"/>
                        <a:sym typeface="Calibri"/>
                      </a:endParaRPr>
                    </a:p>
                    <a:p>
                      <a:pPr algn="ctr">
                        <a:lnSpc>
                          <a:spcPct val="115000"/>
                        </a:lnSpc>
                        <a:defRPr sz="800">
                          <a:latin typeface="Cambria"/>
                          <a:ea typeface="Cambria"/>
                          <a:cs typeface="Cambria"/>
                          <a:sym typeface="Cambria"/>
                        </a:defRPr>
                      </a:pPr>
                      <a:r>
                        <a:t>PB No. 6429, Yelahanka, Bangalore 560-064, Karnataka</a:t>
                      </a:r>
                      <a:endParaRPr sz="1100">
                        <a:latin typeface="Calibri"/>
                        <a:ea typeface="Calibri"/>
                        <a:cs typeface="Calibri"/>
                        <a:sym typeface="Calibri"/>
                      </a:endParaRPr>
                    </a:p>
                    <a:p>
                      <a:pPr algn="ctr">
                        <a:lnSpc>
                          <a:spcPct val="115000"/>
                        </a:lnSpc>
                        <a:defRPr sz="800">
                          <a:latin typeface="Cambria"/>
                          <a:ea typeface="Cambria"/>
                          <a:cs typeface="Cambria"/>
                          <a:sym typeface="Cambria"/>
                        </a:defRPr>
                      </a:pPr>
                      <a:r>
                        <a:t>Telephone: 080- 22167800, 22167860, Fax: 080 - 22167805</a:t>
                      </a: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tcPr>
                </a:tc>
                <a:tc>
                  <a:txBody>
                    <a:bodyPr/>
                    <a:lstStyle/>
                    <a:p>
                      <a:pPr algn="l">
                        <a:defRPr sz="1300">
                          <a:sym typeface="Arial"/>
                        </a:defRPr>
                      </a:pP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tcPr>
                </a:tc>
              </a:tr>
              <a:tr h="513450">
                <a:tc gridSpan="3">
                  <a:txBody>
                    <a:bodyPr/>
                    <a:lstStyle/>
                    <a:p>
                      <a:pPr algn="ctr">
                        <a:lnSpc>
                          <a:spcPct val="115000"/>
                        </a:lnSpc>
                        <a:defRPr sz="1800"/>
                      </a:pPr>
                      <a:r>
                        <a:rPr b="1" sz="1700">
                          <a:latin typeface="Cambria"/>
                          <a:ea typeface="Cambria"/>
                          <a:cs typeface="Cambria"/>
                          <a:sym typeface="Cambria"/>
                        </a:rPr>
                        <a:t>Department of Computer Science and Engineering</a:t>
                      </a: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tcPr>
                </a:tc>
                <a:tc hMerge="1">
                  <a:tcPr/>
                </a:tc>
                <a:tc hMerge="1">
                  <a:tcPr/>
                </a:tc>
              </a:tr>
            </a:tbl>
          </a:graphicData>
        </a:graphic>
      </p:graphicFrame>
      <p:sp>
        <p:nvSpPr>
          <p:cNvPr id="248" name="Google Shape;208;p28"/>
          <p:cNvSpPr txBox="1"/>
          <p:nvPr>
            <p:ph type="sldNum" sz="quarter" idx="2"/>
          </p:nvPr>
        </p:nvSpPr>
        <p:spPr>
          <a:xfrm>
            <a:off x="8353318" y="6435976"/>
            <a:ext cx="162032" cy="20587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Google Shape;231;p30"/>
          <p:cNvSpPr txBox="1"/>
          <p:nvPr/>
        </p:nvSpPr>
        <p:spPr>
          <a:xfrm>
            <a:off x="3074674" y="6435976"/>
            <a:ext cx="2994652" cy="20587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sz="900">
                <a:solidFill>
                  <a:srgbClr val="888888"/>
                </a:solidFill>
                <a:latin typeface="Calibri"/>
                <a:ea typeface="Calibri"/>
                <a:cs typeface="Calibri"/>
                <a:sym typeface="Calibri"/>
              </a:defRPr>
            </a:lvl1pPr>
          </a:lstStyle>
          <a:p>
            <a:pPr/>
            <a:r>
              <a:t>AY 2021-2022</a:t>
            </a:r>
          </a:p>
        </p:txBody>
      </p:sp>
      <p:pic>
        <p:nvPicPr>
          <p:cNvPr id="251" name="Google Shape;226;p30" descr="Google Shape;226;p30"/>
          <p:cNvPicPr>
            <a:picLocks noChangeAspect="1"/>
          </p:cNvPicPr>
          <p:nvPr/>
        </p:nvPicPr>
        <p:blipFill>
          <a:blip r:embed="rId2">
            <a:extLst/>
          </a:blip>
          <a:stretch>
            <a:fillRect/>
          </a:stretch>
        </p:blipFill>
        <p:spPr>
          <a:xfrm>
            <a:off x="7772400" y="228600"/>
            <a:ext cx="639445" cy="773431"/>
          </a:xfrm>
          <a:prstGeom prst="rect">
            <a:avLst/>
          </a:prstGeom>
          <a:ln w="12700">
            <a:miter lim="400000"/>
          </a:ln>
        </p:spPr>
      </p:pic>
      <p:sp>
        <p:nvSpPr>
          <p:cNvPr id="252" name="Google Shape;227;p30"/>
          <p:cNvSpPr txBox="1"/>
          <p:nvPr>
            <p:ph type="title"/>
          </p:nvPr>
        </p:nvSpPr>
        <p:spPr>
          <a:xfrm>
            <a:off x="1600200" y="1828800"/>
            <a:ext cx="5638800" cy="483076"/>
          </a:xfrm>
          <a:prstGeom prst="rect">
            <a:avLst/>
          </a:prstGeom>
        </p:spPr>
        <p:txBody>
          <a:bodyPr/>
          <a:lstStyle>
            <a:lvl1pPr algn="ctr">
              <a:defRPr sz="2800"/>
            </a:lvl1pPr>
          </a:lstStyle>
          <a:p>
            <a:pPr/>
            <a:r>
              <a:t>Motivation</a:t>
            </a:r>
          </a:p>
        </p:txBody>
      </p:sp>
      <p:sp>
        <p:nvSpPr>
          <p:cNvPr id="253" name="Google Shape;228;p30"/>
          <p:cNvSpPr txBox="1"/>
          <p:nvPr>
            <p:ph type="body" idx="1"/>
          </p:nvPr>
        </p:nvSpPr>
        <p:spPr>
          <a:xfrm>
            <a:off x="685799" y="2286000"/>
            <a:ext cx="7726044" cy="4343400"/>
          </a:xfrm>
          <a:prstGeom prst="rect">
            <a:avLst/>
          </a:prstGeom>
          <a:ln w="9525">
            <a:solidFill>
              <a:srgbClr val="000000"/>
            </a:solidFill>
            <a:round/>
          </a:ln>
        </p:spPr>
        <p:txBody>
          <a:bodyPr/>
          <a:lstStyle/>
          <a:p>
            <a:pPr marL="171449" indent="-171449" algn="just">
              <a:spcBef>
                <a:spcPts val="0"/>
              </a:spcBef>
              <a:buSzPts val="2200"/>
              <a:defRPr sz="2200">
                <a:latin typeface="Times New Roman"/>
                <a:ea typeface="Times New Roman"/>
                <a:cs typeface="Times New Roman"/>
                <a:sym typeface="Times New Roman"/>
              </a:defRPr>
            </a:pPr>
            <a:r>
              <a:t>Innovation and exploration of new technology has become a major influence in present era.</a:t>
            </a:r>
          </a:p>
          <a:p>
            <a:pPr marL="171449" indent="-171449" algn="just">
              <a:spcBef>
                <a:spcPts val="0"/>
              </a:spcBef>
              <a:buSzPts val="2200"/>
              <a:defRPr sz="2200">
                <a:latin typeface="Times New Roman"/>
                <a:ea typeface="Times New Roman"/>
                <a:cs typeface="Times New Roman"/>
                <a:sym typeface="Times New Roman"/>
              </a:defRPr>
            </a:pPr>
            <a:r>
              <a:t>Various sound has been generated daily and used by us to classify the information and use it for the communication.</a:t>
            </a:r>
          </a:p>
          <a:p>
            <a:pPr marL="171449" indent="-171449" algn="just">
              <a:spcBef>
                <a:spcPts val="0"/>
              </a:spcBef>
              <a:buSzPts val="2200"/>
              <a:defRPr sz="2200">
                <a:latin typeface="Times New Roman"/>
                <a:ea typeface="Times New Roman"/>
                <a:cs typeface="Times New Roman"/>
                <a:sym typeface="Times New Roman"/>
              </a:defRPr>
            </a:pPr>
            <a:r>
              <a:t>Study and exploration of sound classification using machine learning is our primary concern as it provides learning opportunity on currently developed  technologies.</a:t>
            </a:r>
          </a:p>
          <a:p>
            <a:pPr marL="171449" indent="-171449" algn="just">
              <a:spcBef>
                <a:spcPts val="0"/>
              </a:spcBef>
              <a:buSzPts val="2200"/>
              <a:defRPr sz="2200">
                <a:latin typeface="Times New Roman"/>
                <a:ea typeface="Times New Roman"/>
                <a:cs typeface="Times New Roman"/>
                <a:sym typeface="Times New Roman"/>
              </a:defRPr>
            </a:pPr>
            <a:r>
              <a:t>Using proper dataset of sounds generated in urban area, we intend to train and test our model for useful classification of various features of sound with maximum accuracy.</a:t>
            </a:r>
          </a:p>
        </p:txBody>
      </p:sp>
      <p:pic>
        <p:nvPicPr>
          <p:cNvPr id="254" name="Google Shape;229;p30" descr="Google Shape;229;p30"/>
          <p:cNvPicPr>
            <a:picLocks noChangeAspect="1"/>
          </p:cNvPicPr>
          <p:nvPr/>
        </p:nvPicPr>
        <p:blipFill>
          <a:blip r:embed="rId3">
            <a:extLst/>
          </a:blip>
          <a:stretch>
            <a:fillRect/>
          </a:stretch>
        </p:blipFill>
        <p:spPr>
          <a:xfrm>
            <a:off x="685800" y="368667"/>
            <a:ext cx="914400" cy="493295"/>
          </a:xfrm>
          <a:prstGeom prst="rect">
            <a:avLst/>
          </a:prstGeom>
          <a:ln w="12700">
            <a:miter lim="400000"/>
          </a:ln>
        </p:spPr>
      </p:pic>
      <p:graphicFrame>
        <p:nvGraphicFramePr>
          <p:cNvPr id="255" name="Google Shape;230;p30"/>
          <p:cNvGraphicFramePr/>
          <p:nvPr/>
        </p:nvGraphicFramePr>
        <p:xfrm>
          <a:off x="403228" y="278129"/>
          <a:ext cx="8207376" cy="144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47050"/>
                <a:gridCol w="6046200"/>
                <a:gridCol w="1014125"/>
              </a:tblGrid>
              <a:tr h="934350">
                <a:tc>
                  <a:txBody>
                    <a:bodyPr/>
                    <a:lstStyle/>
                    <a:p>
                      <a:pPr algn="l">
                        <a:defRPr sz="1300">
                          <a:sym typeface="Arial"/>
                        </a:defRPr>
                      </a:pP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tcPr>
                </a:tc>
                <a:tc>
                  <a:txBody>
                    <a:bodyPr/>
                    <a:lstStyle/>
                    <a:p>
                      <a:pPr algn="ctr">
                        <a:lnSpc>
                          <a:spcPct val="115000"/>
                        </a:lnSpc>
                        <a:defRPr b="1" sz="1800">
                          <a:latin typeface="Cambria"/>
                          <a:ea typeface="Cambria"/>
                          <a:cs typeface="Cambria"/>
                          <a:sym typeface="Cambria"/>
                        </a:defRPr>
                      </a:pPr>
                      <a:r>
                        <a:t>Nitte  Meenakshi Institute of Technology</a:t>
                      </a:r>
                      <a:endParaRPr sz="1100">
                        <a:latin typeface="Calibri"/>
                        <a:ea typeface="Calibri"/>
                        <a:cs typeface="Calibri"/>
                        <a:sym typeface="Calibri"/>
                      </a:endParaRPr>
                    </a:p>
                    <a:p>
                      <a:pPr algn="ctr">
                        <a:lnSpc>
                          <a:spcPct val="115000"/>
                        </a:lnSpc>
                        <a:defRPr sz="700">
                          <a:latin typeface="Cambria"/>
                          <a:ea typeface="Cambria"/>
                          <a:cs typeface="Cambria"/>
                          <a:sym typeface="Cambria"/>
                        </a:defRPr>
                      </a:pPr>
                      <a:r>
                        <a:t>(AN AUTONOMOUS INSTITUTION AFFILIATED TO VISVESVARAYA TECHNOLOGICAL UNIVERSITY, BELGAUM)</a:t>
                      </a:r>
                      <a:endParaRPr sz="1100">
                        <a:latin typeface="Calibri"/>
                        <a:ea typeface="Calibri"/>
                        <a:cs typeface="Calibri"/>
                        <a:sym typeface="Calibri"/>
                      </a:endParaRPr>
                    </a:p>
                    <a:p>
                      <a:pPr algn="ctr">
                        <a:lnSpc>
                          <a:spcPct val="115000"/>
                        </a:lnSpc>
                        <a:defRPr sz="800">
                          <a:latin typeface="Cambria"/>
                          <a:ea typeface="Cambria"/>
                          <a:cs typeface="Cambria"/>
                          <a:sym typeface="Cambria"/>
                        </a:defRPr>
                      </a:pPr>
                      <a:r>
                        <a:t>PB No. 6429, Yelahanka, Bangalore 560-064, Karnataka</a:t>
                      </a:r>
                      <a:endParaRPr sz="1100">
                        <a:latin typeface="Calibri"/>
                        <a:ea typeface="Calibri"/>
                        <a:cs typeface="Calibri"/>
                        <a:sym typeface="Calibri"/>
                      </a:endParaRPr>
                    </a:p>
                    <a:p>
                      <a:pPr algn="ctr">
                        <a:lnSpc>
                          <a:spcPct val="115000"/>
                        </a:lnSpc>
                        <a:defRPr sz="800">
                          <a:latin typeface="Cambria"/>
                          <a:ea typeface="Cambria"/>
                          <a:cs typeface="Cambria"/>
                          <a:sym typeface="Cambria"/>
                        </a:defRPr>
                      </a:pPr>
                      <a:r>
                        <a:t>Telephone: 080- 22167800, 22167860, Fax: 080 - 22167805</a:t>
                      </a: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tcPr>
                </a:tc>
                <a:tc>
                  <a:txBody>
                    <a:bodyPr/>
                    <a:lstStyle/>
                    <a:p>
                      <a:pPr algn="l">
                        <a:defRPr sz="1300">
                          <a:sym typeface="Arial"/>
                        </a:defRPr>
                      </a:pP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tcPr>
                </a:tc>
              </a:tr>
              <a:tr h="513450">
                <a:tc gridSpan="3">
                  <a:txBody>
                    <a:bodyPr/>
                    <a:lstStyle/>
                    <a:p>
                      <a:pPr algn="ctr">
                        <a:lnSpc>
                          <a:spcPct val="115000"/>
                        </a:lnSpc>
                        <a:defRPr sz="1800"/>
                      </a:pPr>
                      <a:r>
                        <a:rPr b="1" sz="1700">
                          <a:latin typeface="Cambria"/>
                          <a:ea typeface="Cambria"/>
                          <a:cs typeface="Cambria"/>
                          <a:sym typeface="Cambria"/>
                        </a:rPr>
                        <a:t>Department of Computer Science and Engineering</a:t>
                      </a: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tcPr>
                </a:tc>
                <a:tc hMerge="1">
                  <a:tcPr/>
                </a:tc>
                <a:tc hMerge="1">
                  <a:tcPr/>
                </a:tc>
              </a:tr>
            </a:tbl>
          </a:graphicData>
        </a:graphic>
      </p:graphicFrame>
      <p:sp>
        <p:nvSpPr>
          <p:cNvPr id="256" name="Google Shape;232;p30"/>
          <p:cNvSpPr txBox="1"/>
          <p:nvPr>
            <p:ph type="sldNum" sz="quarter" idx="2"/>
          </p:nvPr>
        </p:nvSpPr>
        <p:spPr>
          <a:xfrm>
            <a:off x="8353318" y="6435976"/>
            <a:ext cx="162032" cy="20587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Google Shape;279;p32"/>
          <p:cNvSpPr txBox="1"/>
          <p:nvPr/>
        </p:nvSpPr>
        <p:spPr>
          <a:xfrm>
            <a:off x="3074674" y="6435964"/>
            <a:ext cx="2994652" cy="205874"/>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sz="900">
                <a:solidFill>
                  <a:srgbClr val="888888"/>
                </a:solidFill>
                <a:latin typeface="Calibri"/>
                <a:ea typeface="Calibri"/>
                <a:cs typeface="Calibri"/>
                <a:sym typeface="Calibri"/>
              </a:defRPr>
            </a:lvl1pPr>
          </a:lstStyle>
          <a:p>
            <a:pPr/>
            <a:r>
              <a:t>AY 2021-2022</a:t>
            </a:r>
          </a:p>
        </p:txBody>
      </p:sp>
      <p:pic>
        <p:nvPicPr>
          <p:cNvPr id="259" name="Google Shape;274;p32" descr="Google Shape;274;p32"/>
          <p:cNvPicPr>
            <a:picLocks noChangeAspect="1"/>
          </p:cNvPicPr>
          <p:nvPr/>
        </p:nvPicPr>
        <p:blipFill>
          <a:blip r:embed="rId2">
            <a:extLst/>
          </a:blip>
          <a:stretch>
            <a:fillRect/>
          </a:stretch>
        </p:blipFill>
        <p:spPr>
          <a:xfrm>
            <a:off x="7772400" y="228600"/>
            <a:ext cx="639445" cy="773431"/>
          </a:xfrm>
          <a:prstGeom prst="rect">
            <a:avLst/>
          </a:prstGeom>
          <a:ln w="12700">
            <a:miter lim="400000"/>
          </a:ln>
        </p:spPr>
      </p:pic>
      <p:sp>
        <p:nvSpPr>
          <p:cNvPr id="260" name="Google Shape;275;p32"/>
          <p:cNvSpPr txBox="1"/>
          <p:nvPr>
            <p:ph type="title"/>
          </p:nvPr>
        </p:nvSpPr>
        <p:spPr>
          <a:xfrm>
            <a:off x="1600200" y="1828799"/>
            <a:ext cx="5638800" cy="483002"/>
          </a:xfrm>
          <a:prstGeom prst="rect">
            <a:avLst/>
          </a:prstGeom>
        </p:spPr>
        <p:txBody>
          <a:bodyPr/>
          <a:lstStyle>
            <a:lvl1pPr algn="ctr">
              <a:defRPr sz="2800"/>
            </a:lvl1pPr>
          </a:lstStyle>
          <a:p>
            <a:pPr/>
            <a:r>
              <a:t>Problem statement</a:t>
            </a:r>
          </a:p>
        </p:txBody>
      </p:sp>
      <p:sp>
        <p:nvSpPr>
          <p:cNvPr id="261" name="Google Shape;276;p32"/>
          <p:cNvSpPr txBox="1"/>
          <p:nvPr>
            <p:ph type="body" idx="1"/>
          </p:nvPr>
        </p:nvSpPr>
        <p:spPr>
          <a:xfrm>
            <a:off x="685799" y="2286000"/>
            <a:ext cx="7725899" cy="4343400"/>
          </a:xfrm>
          <a:prstGeom prst="rect">
            <a:avLst/>
          </a:prstGeom>
          <a:ln w="9525">
            <a:solidFill>
              <a:srgbClr val="000000"/>
            </a:solidFill>
            <a:round/>
          </a:ln>
        </p:spPr>
        <p:txBody>
          <a:bodyPr/>
          <a:lstStyle/>
          <a:p>
            <a:pPr marL="171449" indent="-171449" algn="just">
              <a:buSzPts val="2200"/>
              <a:defRPr sz="2200">
                <a:latin typeface="Times New Roman"/>
                <a:ea typeface="Times New Roman"/>
                <a:cs typeface="Times New Roman"/>
                <a:sym typeface="Times New Roman"/>
              </a:defRPr>
            </a:pPr>
            <a:r>
              <a:t>This classification plays a key role in organising audio libraries by genre, improving recommendation algorithms, and discovering trends and listener preferences through data analysis.</a:t>
            </a:r>
          </a:p>
          <a:p>
            <a:pPr marL="171449" indent="-171449" algn="just">
              <a:buSzPts val="2200"/>
              <a:defRPr sz="2200">
                <a:latin typeface="Times New Roman"/>
                <a:ea typeface="Times New Roman"/>
                <a:cs typeface="Times New Roman"/>
                <a:sym typeface="Times New Roman"/>
              </a:defRPr>
            </a:pPr>
            <a:r>
              <a:t>Noise present in urban area provides sufficient data to train the model and test the accuracy of the model.</a:t>
            </a:r>
          </a:p>
          <a:p>
            <a:pPr marL="171449" indent="-171449" algn="just">
              <a:buSzPts val="2200"/>
              <a:defRPr sz="2200">
                <a:latin typeface="Times New Roman"/>
                <a:ea typeface="Times New Roman"/>
                <a:cs typeface="Times New Roman"/>
                <a:sym typeface="Times New Roman"/>
              </a:defRPr>
            </a:pPr>
            <a:r>
              <a:t>Development and research of a sound classification models will be helpful for various sectors i.e forensic, specially abled person and so on. </a:t>
            </a:r>
          </a:p>
        </p:txBody>
      </p:sp>
      <p:pic>
        <p:nvPicPr>
          <p:cNvPr id="262" name="Google Shape;277;p32" descr="Google Shape;277;p32"/>
          <p:cNvPicPr>
            <a:picLocks noChangeAspect="1"/>
          </p:cNvPicPr>
          <p:nvPr/>
        </p:nvPicPr>
        <p:blipFill>
          <a:blip r:embed="rId3">
            <a:extLst/>
          </a:blip>
          <a:stretch>
            <a:fillRect/>
          </a:stretch>
        </p:blipFill>
        <p:spPr>
          <a:xfrm>
            <a:off x="685800" y="368667"/>
            <a:ext cx="914400" cy="493295"/>
          </a:xfrm>
          <a:prstGeom prst="rect">
            <a:avLst/>
          </a:prstGeom>
          <a:ln w="12700">
            <a:miter lim="400000"/>
          </a:ln>
        </p:spPr>
      </p:pic>
      <p:graphicFrame>
        <p:nvGraphicFramePr>
          <p:cNvPr id="263" name="Google Shape;278;p32"/>
          <p:cNvGraphicFramePr/>
          <p:nvPr/>
        </p:nvGraphicFramePr>
        <p:xfrm>
          <a:off x="403228" y="278129"/>
          <a:ext cx="8207376" cy="144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47050"/>
                <a:gridCol w="6046200"/>
                <a:gridCol w="1014125"/>
              </a:tblGrid>
              <a:tr h="934350">
                <a:tc>
                  <a:txBody>
                    <a:bodyPr/>
                    <a:lstStyle/>
                    <a:p>
                      <a:pPr algn="l">
                        <a:defRPr sz="1300">
                          <a:sym typeface="Arial"/>
                        </a:defRPr>
                      </a:pP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tcPr>
                </a:tc>
                <a:tc>
                  <a:txBody>
                    <a:bodyPr/>
                    <a:lstStyle/>
                    <a:p>
                      <a:pPr algn="ctr">
                        <a:lnSpc>
                          <a:spcPct val="115000"/>
                        </a:lnSpc>
                        <a:defRPr b="1" sz="1800">
                          <a:latin typeface="Cambria"/>
                          <a:ea typeface="Cambria"/>
                          <a:cs typeface="Cambria"/>
                          <a:sym typeface="Cambria"/>
                        </a:defRPr>
                      </a:pPr>
                      <a:r>
                        <a:t>Nitte  Meenakshi Institute of Technology</a:t>
                      </a:r>
                      <a:endParaRPr sz="1100">
                        <a:latin typeface="Calibri"/>
                        <a:ea typeface="Calibri"/>
                        <a:cs typeface="Calibri"/>
                        <a:sym typeface="Calibri"/>
                      </a:endParaRPr>
                    </a:p>
                    <a:p>
                      <a:pPr algn="ctr">
                        <a:lnSpc>
                          <a:spcPct val="115000"/>
                        </a:lnSpc>
                        <a:defRPr sz="700">
                          <a:latin typeface="Cambria"/>
                          <a:ea typeface="Cambria"/>
                          <a:cs typeface="Cambria"/>
                          <a:sym typeface="Cambria"/>
                        </a:defRPr>
                      </a:pPr>
                      <a:r>
                        <a:t>(AN AUTONOMOUS INSTITUTION AFFILIATED TO VISVESVARAYA TECHNOLOGICAL UNIVERSITY, BELGAUM)</a:t>
                      </a:r>
                      <a:endParaRPr sz="1100">
                        <a:latin typeface="Calibri"/>
                        <a:ea typeface="Calibri"/>
                        <a:cs typeface="Calibri"/>
                        <a:sym typeface="Calibri"/>
                      </a:endParaRPr>
                    </a:p>
                    <a:p>
                      <a:pPr algn="ctr">
                        <a:lnSpc>
                          <a:spcPct val="115000"/>
                        </a:lnSpc>
                        <a:defRPr sz="800">
                          <a:latin typeface="Cambria"/>
                          <a:ea typeface="Cambria"/>
                          <a:cs typeface="Cambria"/>
                          <a:sym typeface="Cambria"/>
                        </a:defRPr>
                      </a:pPr>
                      <a:r>
                        <a:t>PB No. 6429, Yelahanka, Bangalore 560-064, Karnataka</a:t>
                      </a:r>
                      <a:endParaRPr sz="1100">
                        <a:latin typeface="Calibri"/>
                        <a:ea typeface="Calibri"/>
                        <a:cs typeface="Calibri"/>
                        <a:sym typeface="Calibri"/>
                      </a:endParaRPr>
                    </a:p>
                    <a:p>
                      <a:pPr algn="ctr">
                        <a:lnSpc>
                          <a:spcPct val="115000"/>
                        </a:lnSpc>
                        <a:defRPr sz="800">
                          <a:latin typeface="Cambria"/>
                          <a:ea typeface="Cambria"/>
                          <a:cs typeface="Cambria"/>
                          <a:sym typeface="Cambria"/>
                        </a:defRPr>
                      </a:pPr>
                      <a:r>
                        <a:t>Telephone: 080- 22167800, 22167860, Fax: 080 - 22167805</a:t>
                      </a: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tcPr>
                </a:tc>
                <a:tc>
                  <a:txBody>
                    <a:bodyPr/>
                    <a:lstStyle/>
                    <a:p>
                      <a:pPr algn="l">
                        <a:defRPr sz="1300">
                          <a:sym typeface="Arial"/>
                        </a:defRPr>
                      </a:pP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tcPr>
                </a:tc>
              </a:tr>
              <a:tr h="513450">
                <a:tc gridSpan="3">
                  <a:txBody>
                    <a:bodyPr/>
                    <a:lstStyle/>
                    <a:p>
                      <a:pPr algn="ctr">
                        <a:lnSpc>
                          <a:spcPct val="115000"/>
                        </a:lnSpc>
                        <a:defRPr sz="1800"/>
                      </a:pPr>
                      <a:r>
                        <a:rPr b="1" sz="1700">
                          <a:latin typeface="Cambria"/>
                          <a:ea typeface="Cambria"/>
                          <a:cs typeface="Cambria"/>
                          <a:sym typeface="Cambria"/>
                        </a:rPr>
                        <a:t>Department of Computer Science and Engineering</a:t>
                      </a: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tcPr>
                </a:tc>
                <a:tc hMerge="1">
                  <a:tcPr/>
                </a:tc>
                <a:tc hMerge="1">
                  <a:tcPr/>
                </a:tc>
              </a:tr>
            </a:tbl>
          </a:graphicData>
        </a:graphic>
      </p:graphicFrame>
      <p:sp>
        <p:nvSpPr>
          <p:cNvPr id="264" name="Google Shape;280;p32"/>
          <p:cNvSpPr txBox="1"/>
          <p:nvPr>
            <p:ph type="sldNum" sz="quarter" idx="2"/>
          </p:nvPr>
        </p:nvSpPr>
        <p:spPr>
          <a:xfrm>
            <a:off x="8353318" y="6435964"/>
            <a:ext cx="162032" cy="20587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Google Shape;279;p32"/>
          <p:cNvSpPr txBox="1"/>
          <p:nvPr/>
        </p:nvSpPr>
        <p:spPr>
          <a:xfrm>
            <a:off x="3074674" y="6435964"/>
            <a:ext cx="2994652" cy="205874"/>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sz="900">
                <a:solidFill>
                  <a:srgbClr val="888888"/>
                </a:solidFill>
                <a:latin typeface="Calibri"/>
                <a:ea typeface="Calibri"/>
                <a:cs typeface="Calibri"/>
                <a:sym typeface="Calibri"/>
              </a:defRPr>
            </a:lvl1pPr>
          </a:lstStyle>
          <a:p>
            <a:pPr/>
            <a:r>
              <a:t>AY 2021-2022</a:t>
            </a:r>
          </a:p>
        </p:txBody>
      </p:sp>
      <p:pic>
        <p:nvPicPr>
          <p:cNvPr id="267" name="Google Shape;274;p32" descr="Google Shape;274;p32"/>
          <p:cNvPicPr>
            <a:picLocks noChangeAspect="1"/>
          </p:cNvPicPr>
          <p:nvPr/>
        </p:nvPicPr>
        <p:blipFill>
          <a:blip r:embed="rId2">
            <a:extLst/>
          </a:blip>
          <a:stretch>
            <a:fillRect/>
          </a:stretch>
        </p:blipFill>
        <p:spPr>
          <a:xfrm>
            <a:off x="7772400" y="228600"/>
            <a:ext cx="639445" cy="773431"/>
          </a:xfrm>
          <a:prstGeom prst="rect">
            <a:avLst/>
          </a:prstGeom>
          <a:ln w="12700">
            <a:miter lim="400000"/>
          </a:ln>
        </p:spPr>
      </p:pic>
      <p:sp>
        <p:nvSpPr>
          <p:cNvPr id="268" name="Google Shape;275;p32"/>
          <p:cNvSpPr txBox="1"/>
          <p:nvPr>
            <p:ph type="title"/>
          </p:nvPr>
        </p:nvSpPr>
        <p:spPr>
          <a:xfrm>
            <a:off x="1600200" y="1828799"/>
            <a:ext cx="5638800" cy="483002"/>
          </a:xfrm>
          <a:prstGeom prst="rect">
            <a:avLst/>
          </a:prstGeom>
        </p:spPr>
        <p:txBody>
          <a:bodyPr/>
          <a:lstStyle>
            <a:lvl1pPr algn="ctr">
              <a:defRPr sz="2800"/>
            </a:lvl1pPr>
          </a:lstStyle>
          <a:p>
            <a:pPr/>
            <a:r>
              <a:t>Aims and objectives</a:t>
            </a:r>
          </a:p>
        </p:txBody>
      </p:sp>
      <p:sp>
        <p:nvSpPr>
          <p:cNvPr id="269" name="Google Shape;276;p32"/>
          <p:cNvSpPr txBox="1"/>
          <p:nvPr>
            <p:ph type="body" idx="1"/>
          </p:nvPr>
        </p:nvSpPr>
        <p:spPr>
          <a:xfrm>
            <a:off x="685799" y="2286000"/>
            <a:ext cx="7725899" cy="4343400"/>
          </a:xfrm>
          <a:prstGeom prst="rect">
            <a:avLst/>
          </a:prstGeom>
          <a:ln w="9525">
            <a:solidFill>
              <a:srgbClr val="000000"/>
            </a:solidFill>
            <a:round/>
          </a:ln>
        </p:spPr>
        <p:txBody>
          <a:bodyPr/>
          <a:lstStyle/>
          <a:p>
            <a:pPr marL="342899" marR="513715" indent="-342899" algn="just">
              <a:lnSpc>
                <a:spcPct val="115000"/>
              </a:lnSpc>
              <a:spcBef>
                <a:spcPts val="0"/>
              </a:spcBef>
              <a:buSzPts val="2200"/>
              <a:buFont typeface="Symbol"/>
              <a:buChar char="·"/>
              <a:defRPr sz="2200">
                <a:latin typeface="Times New Roman"/>
                <a:ea typeface="Times New Roman"/>
                <a:cs typeface="Times New Roman"/>
                <a:sym typeface="Times New Roman"/>
              </a:defRPr>
            </a:pPr>
            <a:r>
              <a:t>To successfully classify various sounds that can be generated in urban city.</a:t>
            </a:r>
          </a:p>
          <a:p>
            <a:pPr marL="342899" marR="513715" indent="-342899" algn="just">
              <a:lnSpc>
                <a:spcPct val="115000"/>
              </a:lnSpc>
              <a:spcBef>
                <a:spcPts val="0"/>
              </a:spcBef>
              <a:buSzPts val="2200"/>
              <a:buFont typeface="Symbol"/>
              <a:buChar char="·"/>
              <a:defRPr sz="2200">
                <a:latin typeface="Times New Roman"/>
                <a:ea typeface="Times New Roman"/>
                <a:cs typeface="Times New Roman"/>
                <a:sym typeface="Times New Roman"/>
              </a:defRPr>
            </a:pPr>
            <a:r>
              <a:t>To identify particular entity by comparing its sound frequency.</a:t>
            </a:r>
          </a:p>
          <a:p>
            <a:pPr marL="342899" marR="513715" indent="-342899" algn="just">
              <a:lnSpc>
                <a:spcPct val="115000"/>
              </a:lnSpc>
              <a:spcBef>
                <a:spcPts val="0"/>
              </a:spcBef>
              <a:buSzPts val="2200"/>
              <a:buFont typeface="Symbol"/>
              <a:buChar char="·"/>
              <a:defRPr sz="2200">
                <a:latin typeface="Times New Roman"/>
                <a:ea typeface="Times New Roman"/>
                <a:cs typeface="Times New Roman"/>
                <a:sym typeface="Times New Roman"/>
              </a:defRPr>
            </a:pPr>
            <a:r>
              <a:t>To help specially abled people i.e. blind and deaf person.</a:t>
            </a:r>
          </a:p>
          <a:p>
            <a:pPr marL="314325" marR="513715" indent="-314325" algn="just">
              <a:lnSpc>
                <a:spcPct val="115000"/>
              </a:lnSpc>
              <a:spcBef>
                <a:spcPts val="0"/>
              </a:spcBef>
              <a:buSzPts val="2200"/>
              <a:buFont typeface="Symbol"/>
              <a:buChar char="·"/>
              <a:defRPr sz="2400">
                <a:latin typeface="Times New Roman"/>
                <a:ea typeface="Times New Roman"/>
                <a:cs typeface="Times New Roman"/>
                <a:sym typeface="Times New Roman"/>
              </a:defRPr>
            </a:pPr>
            <a:r>
              <a:rPr sz="2200"/>
              <a:t>To be helpful in forensic study and analysis.</a:t>
            </a:r>
            <a:r>
              <a:t>  </a:t>
            </a:r>
          </a:p>
        </p:txBody>
      </p:sp>
      <p:pic>
        <p:nvPicPr>
          <p:cNvPr id="270" name="Google Shape;277;p32" descr="Google Shape;277;p32"/>
          <p:cNvPicPr>
            <a:picLocks noChangeAspect="1"/>
          </p:cNvPicPr>
          <p:nvPr/>
        </p:nvPicPr>
        <p:blipFill>
          <a:blip r:embed="rId3">
            <a:extLst/>
          </a:blip>
          <a:stretch>
            <a:fillRect/>
          </a:stretch>
        </p:blipFill>
        <p:spPr>
          <a:xfrm>
            <a:off x="685800" y="368667"/>
            <a:ext cx="914400" cy="493295"/>
          </a:xfrm>
          <a:prstGeom prst="rect">
            <a:avLst/>
          </a:prstGeom>
          <a:ln w="12700">
            <a:miter lim="400000"/>
          </a:ln>
        </p:spPr>
      </p:pic>
      <p:graphicFrame>
        <p:nvGraphicFramePr>
          <p:cNvPr id="271" name="Google Shape;278;p32"/>
          <p:cNvGraphicFramePr/>
          <p:nvPr/>
        </p:nvGraphicFramePr>
        <p:xfrm>
          <a:off x="403228" y="278129"/>
          <a:ext cx="8207376" cy="144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47050"/>
                <a:gridCol w="6046200"/>
                <a:gridCol w="1014125"/>
              </a:tblGrid>
              <a:tr h="934350">
                <a:tc>
                  <a:txBody>
                    <a:bodyPr/>
                    <a:lstStyle/>
                    <a:p>
                      <a:pPr algn="l">
                        <a:defRPr sz="1300">
                          <a:sym typeface="Arial"/>
                        </a:defRPr>
                      </a:pP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tcPr>
                </a:tc>
                <a:tc>
                  <a:txBody>
                    <a:bodyPr/>
                    <a:lstStyle/>
                    <a:p>
                      <a:pPr algn="ctr">
                        <a:lnSpc>
                          <a:spcPct val="115000"/>
                        </a:lnSpc>
                        <a:defRPr b="1" sz="1800">
                          <a:latin typeface="Cambria"/>
                          <a:ea typeface="Cambria"/>
                          <a:cs typeface="Cambria"/>
                          <a:sym typeface="Cambria"/>
                        </a:defRPr>
                      </a:pPr>
                      <a:r>
                        <a:t>Nitte  Meenakshi Institute of Technology</a:t>
                      </a:r>
                      <a:endParaRPr sz="1100">
                        <a:latin typeface="Calibri"/>
                        <a:ea typeface="Calibri"/>
                        <a:cs typeface="Calibri"/>
                        <a:sym typeface="Calibri"/>
                      </a:endParaRPr>
                    </a:p>
                    <a:p>
                      <a:pPr algn="ctr">
                        <a:lnSpc>
                          <a:spcPct val="115000"/>
                        </a:lnSpc>
                        <a:defRPr sz="700">
                          <a:latin typeface="Cambria"/>
                          <a:ea typeface="Cambria"/>
                          <a:cs typeface="Cambria"/>
                          <a:sym typeface="Cambria"/>
                        </a:defRPr>
                      </a:pPr>
                      <a:r>
                        <a:t>(AN AUTONOMOUS INSTITUTION AFFILIATED TO VISVESVARAYA TECHNOLOGICAL UNIVERSITY, BELGAUM)</a:t>
                      </a:r>
                      <a:endParaRPr sz="1100">
                        <a:latin typeface="Calibri"/>
                        <a:ea typeface="Calibri"/>
                        <a:cs typeface="Calibri"/>
                        <a:sym typeface="Calibri"/>
                      </a:endParaRPr>
                    </a:p>
                    <a:p>
                      <a:pPr algn="ctr">
                        <a:lnSpc>
                          <a:spcPct val="115000"/>
                        </a:lnSpc>
                        <a:defRPr sz="800">
                          <a:latin typeface="Cambria"/>
                          <a:ea typeface="Cambria"/>
                          <a:cs typeface="Cambria"/>
                          <a:sym typeface="Cambria"/>
                        </a:defRPr>
                      </a:pPr>
                      <a:r>
                        <a:t>PB No. 6429, Yelahanka, Bangalore 560-064, Karnataka</a:t>
                      </a:r>
                      <a:endParaRPr sz="1100">
                        <a:latin typeface="Calibri"/>
                        <a:ea typeface="Calibri"/>
                        <a:cs typeface="Calibri"/>
                        <a:sym typeface="Calibri"/>
                      </a:endParaRPr>
                    </a:p>
                    <a:p>
                      <a:pPr algn="ctr">
                        <a:lnSpc>
                          <a:spcPct val="115000"/>
                        </a:lnSpc>
                        <a:defRPr sz="800">
                          <a:latin typeface="Cambria"/>
                          <a:ea typeface="Cambria"/>
                          <a:cs typeface="Cambria"/>
                          <a:sym typeface="Cambria"/>
                        </a:defRPr>
                      </a:pPr>
                      <a:r>
                        <a:t>Telephone: 080- 22167800, 22167860, Fax: 080 - 22167805</a:t>
                      </a: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tcPr>
                </a:tc>
                <a:tc>
                  <a:txBody>
                    <a:bodyPr/>
                    <a:lstStyle/>
                    <a:p>
                      <a:pPr algn="l">
                        <a:defRPr sz="1300">
                          <a:sym typeface="Arial"/>
                        </a:defRPr>
                      </a:pP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tcPr>
                </a:tc>
              </a:tr>
              <a:tr h="513450">
                <a:tc gridSpan="3">
                  <a:txBody>
                    <a:bodyPr/>
                    <a:lstStyle/>
                    <a:p>
                      <a:pPr algn="ctr">
                        <a:lnSpc>
                          <a:spcPct val="115000"/>
                        </a:lnSpc>
                        <a:defRPr sz="1800"/>
                      </a:pPr>
                      <a:r>
                        <a:rPr b="1" sz="1700">
                          <a:latin typeface="Cambria"/>
                          <a:ea typeface="Cambria"/>
                          <a:cs typeface="Cambria"/>
                          <a:sym typeface="Cambria"/>
                        </a:rPr>
                        <a:t>Department of Computer Science and Engineering</a:t>
                      </a: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tcPr>
                </a:tc>
                <a:tc hMerge="1">
                  <a:tcPr/>
                </a:tc>
                <a:tc hMerge="1">
                  <a:tcPr/>
                </a:tc>
              </a:tr>
            </a:tbl>
          </a:graphicData>
        </a:graphic>
      </p:graphicFrame>
      <p:sp>
        <p:nvSpPr>
          <p:cNvPr id="272" name="Google Shape;280;p32"/>
          <p:cNvSpPr txBox="1"/>
          <p:nvPr>
            <p:ph type="sldNum" sz="quarter" idx="2"/>
          </p:nvPr>
        </p:nvSpPr>
        <p:spPr>
          <a:xfrm>
            <a:off x="8353318" y="6435964"/>
            <a:ext cx="162032" cy="20587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Google Shape;279;p32"/>
          <p:cNvSpPr txBox="1"/>
          <p:nvPr/>
        </p:nvSpPr>
        <p:spPr>
          <a:xfrm>
            <a:off x="3074674" y="6435964"/>
            <a:ext cx="2994652" cy="205874"/>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sz="900">
                <a:solidFill>
                  <a:srgbClr val="888888"/>
                </a:solidFill>
                <a:latin typeface="Calibri"/>
                <a:ea typeface="Calibri"/>
                <a:cs typeface="Calibri"/>
                <a:sym typeface="Calibri"/>
              </a:defRPr>
            </a:lvl1pPr>
          </a:lstStyle>
          <a:p>
            <a:pPr/>
            <a:r>
              <a:t>AY 2021-2022</a:t>
            </a:r>
          </a:p>
        </p:txBody>
      </p:sp>
      <p:pic>
        <p:nvPicPr>
          <p:cNvPr id="275" name="Google Shape;274;p32" descr="Google Shape;274;p32"/>
          <p:cNvPicPr>
            <a:picLocks noChangeAspect="1"/>
          </p:cNvPicPr>
          <p:nvPr/>
        </p:nvPicPr>
        <p:blipFill>
          <a:blip r:embed="rId2">
            <a:extLst/>
          </a:blip>
          <a:stretch>
            <a:fillRect/>
          </a:stretch>
        </p:blipFill>
        <p:spPr>
          <a:xfrm>
            <a:off x="7772400" y="228600"/>
            <a:ext cx="639445" cy="773431"/>
          </a:xfrm>
          <a:prstGeom prst="rect">
            <a:avLst/>
          </a:prstGeom>
          <a:ln w="12700">
            <a:miter lim="400000"/>
          </a:ln>
        </p:spPr>
      </p:pic>
      <p:sp>
        <p:nvSpPr>
          <p:cNvPr id="276" name="Google Shape;275;p32"/>
          <p:cNvSpPr txBox="1"/>
          <p:nvPr>
            <p:ph type="title"/>
          </p:nvPr>
        </p:nvSpPr>
        <p:spPr>
          <a:xfrm>
            <a:off x="1600200" y="1828799"/>
            <a:ext cx="5638800" cy="483002"/>
          </a:xfrm>
          <a:prstGeom prst="rect">
            <a:avLst/>
          </a:prstGeom>
        </p:spPr>
        <p:txBody>
          <a:bodyPr/>
          <a:lstStyle>
            <a:lvl1pPr algn="ctr">
              <a:defRPr sz="2800"/>
            </a:lvl1pPr>
          </a:lstStyle>
          <a:p>
            <a:pPr/>
            <a:r>
              <a:t>Data set</a:t>
            </a:r>
          </a:p>
        </p:txBody>
      </p:sp>
      <p:sp>
        <p:nvSpPr>
          <p:cNvPr id="277" name="Google Shape;276;p32"/>
          <p:cNvSpPr txBox="1"/>
          <p:nvPr>
            <p:ph type="body" idx="1"/>
          </p:nvPr>
        </p:nvSpPr>
        <p:spPr>
          <a:xfrm>
            <a:off x="685799" y="2286000"/>
            <a:ext cx="7725899" cy="4343400"/>
          </a:xfrm>
          <a:prstGeom prst="rect">
            <a:avLst/>
          </a:prstGeom>
          <a:ln w="9525">
            <a:solidFill>
              <a:srgbClr val="000000"/>
            </a:solidFill>
            <a:round/>
          </a:ln>
        </p:spPr>
        <p:txBody>
          <a:bodyPr/>
          <a:lstStyle/>
          <a:p>
            <a:pPr marL="84666" marR="6041813" indent="-84666" algn="just" defTabSz="457200">
              <a:lnSpc>
                <a:spcPct val="100000"/>
              </a:lnSpc>
              <a:spcBef>
                <a:spcPts val="0"/>
              </a:spcBef>
              <a:buClrTx/>
              <a:buSzTx/>
              <a:buFontTx/>
              <a:buNone/>
              <a:defRPr sz="1600">
                <a:latin typeface="Times New Roman"/>
                <a:ea typeface="Times New Roman"/>
                <a:cs typeface="Times New Roman"/>
                <a:sym typeface="Times New Roman"/>
              </a:defRPr>
            </a:pPr>
            <a:r>
              <a:t>Link to dataset:</a:t>
            </a:r>
            <a:endParaRPr sz="1200"/>
          </a:p>
          <a:p>
            <a:pPr marL="84666" indent="-84666" defTabSz="457200">
              <a:lnSpc>
                <a:spcPct val="100000"/>
              </a:lnSpc>
              <a:spcBef>
                <a:spcPts val="0"/>
              </a:spcBef>
              <a:buClrTx/>
              <a:buSzTx/>
              <a:buFontTx/>
              <a:buNone/>
              <a:defRPr sz="1600" u="sng">
                <a:solidFill>
                  <a:srgbClr val="0563C1"/>
                </a:solidFill>
                <a:latin typeface="Times New Roman"/>
                <a:ea typeface="Times New Roman"/>
                <a:cs typeface="Times New Roman"/>
                <a:sym typeface="Times New Roman"/>
              </a:defRPr>
            </a:pPr>
            <a:r>
              <a:rPr>
                <a:uFill>
                  <a:solidFill>
                    <a:srgbClr val="0563C1"/>
                  </a:solidFill>
                </a:uFill>
                <a:hlinkClick r:id="rId3" invalidUrl="" action="" tgtFrame="" tooltip="" history="1" highlightClick="0" endSnd="0"/>
              </a:rPr>
              <a:t>https://www.kaggle.com/chrisfilo/urbansound8k.</a:t>
            </a:r>
            <a:endParaRPr sz="1200" u="none">
              <a:solidFill>
                <a:srgbClr val="000000"/>
              </a:solidFill>
            </a:endParaRPr>
          </a:p>
          <a:p>
            <a:pPr marL="84666" indent="-84666" defTabSz="457200">
              <a:lnSpc>
                <a:spcPct val="100000"/>
              </a:lnSpc>
              <a:spcBef>
                <a:spcPts val="0"/>
              </a:spcBef>
              <a:buClrTx/>
              <a:buSzTx/>
              <a:buFontTx/>
              <a:buNone/>
              <a:defRPr sz="1600" u="sng">
                <a:solidFill>
                  <a:srgbClr val="0563C1"/>
                </a:solidFill>
                <a:latin typeface="Times New Roman"/>
                <a:ea typeface="Times New Roman"/>
                <a:cs typeface="Times New Roman"/>
                <a:sym typeface="Times New Roman"/>
              </a:defRPr>
            </a:pPr>
            <a:endParaRPr sz="1200" u="none">
              <a:solidFill>
                <a:srgbClr val="000000"/>
              </a:solidFill>
            </a:endParaRPr>
          </a:p>
          <a:p>
            <a:pPr marL="0" indent="0" algn="just" defTabSz="457200">
              <a:lnSpc>
                <a:spcPct val="100000"/>
              </a:lnSpc>
              <a:spcBef>
                <a:spcPts val="0"/>
              </a:spcBef>
              <a:buClrTx/>
              <a:buSzTx/>
              <a:buFontTx/>
              <a:buNone/>
              <a:defRPr sz="1600">
                <a:latin typeface="Times New Roman"/>
                <a:ea typeface="Times New Roman"/>
                <a:cs typeface="Times New Roman"/>
                <a:sym typeface="Times New Roman"/>
              </a:defRPr>
            </a:pPr>
            <a:r>
              <a:t>The dataset is a present wav file and contains 8732 entries of unique values. The dataset contains 8732 labeled sound excerpts (&lt;=4s) of urban sound from 10 classes: air_conditioner, car_horn, children_playing, dog_bark, drilling, gunshot, engine, siren and street_music. </a:t>
            </a:r>
          </a:p>
        </p:txBody>
      </p:sp>
      <p:pic>
        <p:nvPicPr>
          <p:cNvPr id="278" name="Google Shape;277;p32" descr="Google Shape;277;p32"/>
          <p:cNvPicPr>
            <a:picLocks noChangeAspect="1"/>
          </p:cNvPicPr>
          <p:nvPr/>
        </p:nvPicPr>
        <p:blipFill>
          <a:blip r:embed="rId4">
            <a:extLst/>
          </a:blip>
          <a:stretch>
            <a:fillRect/>
          </a:stretch>
        </p:blipFill>
        <p:spPr>
          <a:xfrm>
            <a:off x="685800" y="368667"/>
            <a:ext cx="914400" cy="493295"/>
          </a:xfrm>
          <a:prstGeom prst="rect">
            <a:avLst/>
          </a:prstGeom>
          <a:ln w="12700">
            <a:miter lim="400000"/>
          </a:ln>
        </p:spPr>
      </p:pic>
      <p:graphicFrame>
        <p:nvGraphicFramePr>
          <p:cNvPr id="279" name="Google Shape;278;p32"/>
          <p:cNvGraphicFramePr/>
          <p:nvPr/>
        </p:nvGraphicFramePr>
        <p:xfrm>
          <a:off x="403228" y="278129"/>
          <a:ext cx="8207376" cy="144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47050"/>
                <a:gridCol w="6046200"/>
                <a:gridCol w="1014125"/>
              </a:tblGrid>
              <a:tr h="934350">
                <a:tc>
                  <a:txBody>
                    <a:bodyPr/>
                    <a:lstStyle/>
                    <a:p>
                      <a:pPr algn="l">
                        <a:defRPr sz="1300">
                          <a:sym typeface="Arial"/>
                        </a:defRPr>
                      </a:pP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tcPr>
                </a:tc>
                <a:tc>
                  <a:txBody>
                    <a:bodyPr/>
                    <a:lstStyle/>
                    <a:p>
                      <a:pPr algn="ctr">
                        <a:lnSpc>
                          <a:spcPct val="115000"/>
                        </a:lnSpc>
                        <a:defRPr b="1" sz="1800">
                          <a:latin typeface="Cambria"/>
                          <a:ea typeface="Cambria"/>
                          <a:cs typeface="Cambria"/>
                          <a:sym typeface="Cambria"/>
                        </a:defRPr>
                      </a:pPr>
                      <a:r>
                        <a:t>Nitte  Meenakshi Institute of Technology</a:t>
                      </a:r>
                      <a:endParaRPr sz="1100">
                        <a:latin typeface="Calibri"/>
                        <a:ea typeface="Calibri"/>
                        <a:cs typeface="Calibri"/>
                        <a:sym typeface="Calibri"/>
                      </a:endParaRPr>
                    </a:p>
                    <a:p>
                      <a:pPr algn="ctr">
                        <a:lnSpc>
                          <a:spcPct val="115000"/>
                        </a:lnSpc>
                        <a:defRPr sz="700">
                          <a:latin typeface="Cambria"/>
                          <a:ea typeface="Cambria"/>
                          <a:cs typeface="Cambria"/>
                          <a:sym typeface="Cambria"/>
                        </a:defRPr>
                      </a:pPr>
                      <a:r>
                        <a:t>(AN AUTONOMOUS INSTITUTION AFFILIATED TO VISVESVARAYA TECHNOLOGICAL UNIVERSITY, BELGAUM)</a:t>
                      </a:r>
                      <a:endParaRPr sz="1100">
                        <a:latin typeface="Calibri"/>
                        <a:ea typeface="Calibri"/>
                        <a:cs typeface="Calibri"/>
                        <a:sym typeface="Calibri"/>
                      </a:endParaRPr>
                    </a:p>
                    <a:p>
                      <a:pPr algn="ctr">
                        <a:lnSpc>
                          <a:spcPct val="115000"/>
                        </a:lnSpc>
                        <a:defRPr sz="800">
                          <a:latin typeface="Cambria"/>
                          <a:ea typeface="Cambria"/>
                          <a:cs typeface="Cambria"/>
                          <a:sym typeface="Cambria"/>
                        </a:defRPr>
                      </a:pPr>
                      <a:r>
                        <a:t>PB No. 6429, Yelahanka, Bangalore 560-064, Karnataka</a:t>
                      </a:r>
                      <a:endParaRPr sz="1100">
                        <a:latin typeface="Calibri"/>
                        <a:ea typeface="Calibri"/>
                        <a:cs typeface="Calibri"/>
                        <a:sym typeface="Calibri"/>
                      </a:endParaRPr>
                    </a:p>
                    <a:p>
                      <a:pPr algn="ctr">
                        <a:lnSpc>
                          <a:spcPct val="115000"/>
                        </a:lnSpc>
                        <a:defRPr sz="800">
                          <a:latin typeface="Cambria"/>
                          <a:ea typeface="Cambria"/>
                          <a:cs typeface="Cambria"/>
                          <a:sym typeface="Cambria"/>
                        </a:defRPr>
                      </a:pPr>
                      <a:r>
                        <a:t>Telephone: 080- 22167800, 22167860, Fax: 080 - 22167805</a:t>
                      </a: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tcPr>
                </a:tc>
                <a:tc>
                  <a:txBody>
                    <a:bodyPr/>
                    <a:lstStyle/>
                    <a:p>
                      <a:pPr algn="l">
                        <a:defRPr sz="1300">
                          <a:sym typeface="Arial"/>
                        </a:defRPr>
                      </a:pP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tcPr>
                </a:tc>
              </a:tr>
              <a:tr h="513450">
                <a:tc gridSpan="3">
                  <a:txBody>
                    <a:bodyPr/>
                    <a:lstStyle/>
                    <a:p>
                      <a:pPr algn="ctr">
                        <a:lnSpc>
                          <a:spcPct val="115000"/>
                        </a:lnSpc>
                        <a:defRPr sz="1800"/>
                      </a:pPr>
                      <a:r>
                        <a:rPr b="1" sz="1700">
                          <a:latin typeface="Cambria"/>
                          <a:ea typeface="Cambria"/>
                          <a:cs typeface="Cambria"/>
                          <a:sym typeface="Cambria"/>
                        </a:rPr>
                        <a:t>Department of Computer Science and Engineering</a:t>
                      </a: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tcPr>
                </a:tc>
                <a:tc hMerge="1">
                  <a:tcPr/>
                </a:tc>
                <a:tc hMerge="1">
                  <a:tcPr/>
                </a:tc>
              </a:tr>
            </a:tbl>
          </a:graphicData>
        </a:graphic>
      </p:graphicFrame>
      <p:sp>
        <p:nvSpPr>
          <p:cNvPr id="280" name="Google Shape;280;p32"/>
          <p:cNvSpPr txBox="1"/>
          <p:nvPr>
            <p:ph type="sldNum" sz="quarter" idx="2"/>
          </p:nvPr>
        </p:nvSpPr>
        <p:spPr>
          <a:xfrm>
            <a:off x="8353318" y="6435964"/>
            <a:ext cx="162032" cy="20587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2" name="Google Shape;279;p32"/>
          <p:cNvSpPr txBox="1"/>
          <p:nvPr/>
        </p:nvSpPr>
        <p:spPr>
          <a:xfrm>
            <a:off x="3074674" y="6435964"/>
            <a:ext cx="2994652" cy="205874"/>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sz="900">
                <a:solidFill>
                  <a:srgbClr val="888888"/>
                </a:solidFill>
                <a:latin typeface="Calibri"/>
                <a:ea typeface="Calibri"/>
                <a:cs typeface="Calibri"/>
                <a:sym typeface="Calibri"/>
              </a:defRPr>
            </a:lvl1pPr>
          </a:lstStyle>
          <a:p>
            <a:pPr/>
            <a:r>
              <a:t>AY 2021-2022</a:t>
            </a:r>
          </a:p>
        </p:txBody>
      </p:sp>
      <p:pic>
        <p:nvPicPr>
          <p:cNvPr id="283" name="Google Shape;274;p32" descr="Google Shape;274;p32"/>
          <p:cNvPicPr>
            <a:picLocks noChangeAspect="1"/>
          </p:cNvPicPr>
          <p:nvPr/>
        </p:nvPicPr>
        <p:blipFill>
          <a:blip r:embed="rId2">
            <a:extLst/>
          </a:blip>
          <a:stretch>
            <a:fillRect/>
          </a:stretch>
        </p:blipFill>
        <p:spPr>
          <a:xfrm>
            <a:off x="7772400" y="228600"/>
            <a:ext cx="639445" cy="773431"/>
          </a:xfrm>
          <a:prstGeom prst="rect">
            <a:avLst/>
          </a:prstGeom>
          <a:ln w="12700">
            <a:miter lim="400000"/>
          </a:ln>
        </p:spPr>
      </p:pic>
      <p:sp>
        <p:nvSpPr>
          <p:cNvPr id="284" name="Google Shape;275;p32"/>
          <p:cNvSpPr txBox="1"/>
          <p:nvPr>
            <p:ph type="title"/>
          </p:nvPr>
        </p:nvSpPr>
        <p:spPr>
          <a:xfrm>
            <a:off x="1600200" y="1828799"/>
            <a:ext cx="5638800" cy="483002"/>
          </a:xfrm>
          <a:prstGeom prst="rect">
            <a:avLst/>
          </a:prstGeom>
        </p:spPr>
        <p:txBody>
          <a:bodyPr/>
          <a:lstStyle>
            <a:lvl1pPr algn="ctr">
              <a:defRPr sz="2800"/>
            </a:lvl1pPr>
          </a:lstStyle>
          <a:p>
            <a:pPr/>
            <a:r>
              <a:t>Data preprocessing steps</a:t>
            </a:r>
          </a:p>
        </p:txBody>
      </p:sp>
      <p:sp>
        <p:nvSpPr>
          <p:cNvPr id="285" name="Google Shape;276;p32"/>
          <p:cNvSpPr txBox="1"/>
          <p:nvPr>
            <p:ph type="body" idx="1"/>
          </p:nvPr>
        </p:nvSpPr>
        <p:spPr>
          <a:xfrm>
            <a:off x="685799" y="2286000"/>
            <a:ext cx="7725899" cy="4343400"/>
          </a:xfrm>
          <a:prstGeom prst="rect">
            <a:avLst/>
          </a:prstGeom>
          <a:ln w="9525">
            <a:solidFill>
              <a:srgbClr val="000000"/>
            </a:solidFill>
            <a:round/>
          </a:ln>
        </p:spPr>
        <p:txBody>
          <a:bodyPr/>
          <a:lstStyle/>
          <a:p>
            <a:pPr marR="513715" algn="just">
              <a:lnSpc>
                <a:spcPct val="115000"/>
              </a:lnSpc>
              <a:spcBef>
                <a:spcPts val="0"/>
              </a:spcBef>
              <a:buSzPts val="1800"/>
              <a:defRPr sz="1800">
                <a:latin typeface="Times New Roman"/>
                <a:ea typeface="Times New Roman"/>
                <a:cs typeface="Times New Roman"/>
                <a:sym typeface="Times New Roman"/>
              </a:defRPr>
            </a:pPr>
            <a:r>
              <a:t>The following steps will be performed in data pre-processing in our project:</a:t>
            </a:r>
          </a:p>
          <a:p>
            <a:pPr lvl="1" marL="914400" marR="513715" indent="-342900" algn="just">
              <a:lnSpc>
                <a:spcPct val="115000"/>
              </a:lnSpc>
              <a:spcBef>
                <a:spcPts val="0"/>
              </a:spcBef>
              <a:buSzPts val="1500"/>
              <a:defRPr sz="1500">
                <a:latin typeface="Times New Roman"/>
                <a:ea typeface="Times New Roman"/>
                <a:cs typeface="Times New Roman"/>
                <a:sym typeface="Times New Roman"/>
              </a:defRPr>
            </a:pPr>
          </a:p>
          <a:p>
            <a:pPr lvl="1" marL="800100" marR="513715" indent="-342900">
              <a:lnSpc>
                <a:spcPct val="115000"/>
              </a:lnSpc>
              <a:spcBef>
                <a:spcPts val="0"/>
              </a:spcBef>
              <a:buSzPts val="1400"/>
              <a:buFont typeface="Symbol"/>
              <a:buChar char="·"/>
              <a:defRPr sz="1400">
                <a:latin typeface="Times New Roman"/>
                <a:ea typeface="Times New Roman"/>
                <a:cs typeface="Times New Roman"/>
                <a:sym typeface="Times New Roman"/>
              </a:defRPr>
            </a:pPr>
            <a:r>
              <a:t>Getting the data: We will be getting our data from the kaggle website and we will be using the data that they have collected in the form of csv files and wav files.</a:t>
            </a:r>
            <a:endParaRPr sz="1800"/>
          </a:p>
          <a:p>
            <a:pPr lvl="1" marL="800100" marR="513715" indent="-342900" algn="just">
              <a:lnSpc>
                <a:spcPct val="115000"/>
              </a:lnSpc>
              <a:spcBef>
                <a:spcPts val="0"/>
              </a:spcBef>
              <a:buSzPts val="1400"/>
              <a:buFont typeface="Symbol"/>
              <a:buChar char="·"/>
              <a:defRPr sz="1400">
                <a:latin typeface="Times New Roman"/>
                <a:ea typeface="Times New Roman"/>
                <a:cs typeface="Times New Roman"/>
                <a:sym typeface="Times New Roman"/>
              </a:defRPr>
            </a:pPr>
            <a:r>
              <a:t>Import libraries: Then we will proceed by importing the necessary libraries to process our information which will be</a:t>
            </a:r>
            <a:endParaRPr sz="1800"/>
          </a:p>
          <a:p>
            <a:pPr lvl="2" marL="1200150" marR="513715" indent="-285750" algn="just">
              <a:lnSpc>
                <a:spcPct val="115000"/>
              </a:lnSpc>
              <a:spcBef>
                <a:spcPts val="0"/>
              </a:spcBef>
              <a:buSzPts val="1400"/>
              <a:buFont typeface="Courier New"/>
              <a:buChar char="o"/>
              <a:defRPr sz="1400">
                <a:latin typeface="Times New Roman"/>
                <a:ea typeface="Times New Roman"/>
                <a:cs typeface="Times New Roman"/>
                <a:sym typeface="Times New Roman"/>
              </a:defRPr>
            </a:pPr>
            <a:r>
              <a:t>Pandas: The last library is the Pandas library, which is one of the most famous Python libraries and used for importing and managing the datasets. It is an open-source data manipulation and analysis library. It will be imported as below:</a:t>
            </a:r>
          </a:p>
        </p:txBody>
      </p:sp>
      <p:pic>
        <p:nvPicPr>
          <p:cNvPr id="286" name="Google Shape;277;p32" descr="Google Shape;277;p32"/>
          <p:cNvPicPr>
            <a:picLocks noChangeAspect="1"/>
          </p:cNvPicPr>
          <p:nvPr/>
        </p:nvPicPr>
        <p:blipFill>
          <a:blip r:embed="rId3">
            <a:extLst/>
          </a:blip>
          <a:stretch>
            <a:fillRect/>
          </a:stretch>
        </p:blipFill>
        <p:spPr>
          <a:xfrm>
            <a:off x="685800" y="368667"/>
            <a:ext cx="914400" cy="493295"/>
          </a:xfrm>
          <a:prstGeom prst="rect">
            <a:avLst/>
          </a:prstGeom>
          <a:ln w="12700">
            <a:miter lim="400000"/>
          </a:ln>
        </p:spPr>
      </p:pic>
      <p:graphicFrame>
        <p:nvGraphicFramePr>
          <p:cNvPr id="287" name="Google Shape;278;p32"/>
          <p:cNvGraphicFramePr/>
          <p:nvPr/>
        </p:nvGraphicFramePr>
        <p:xfrm>
          <a:off x="403228" y="278129"/>
          <a:ext cx="8207376" cy="144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47050"/>
                <a:gridCol w="6046200"/>
                <a:gridCol w="1014125"/>
              </a:tblGrid>
              <a:tr h="934350">
                <a:tc>
                  <a:txBody>
                    <a:bodyPr/>
                    <a:lstStyle/>
                    <a:p>
                      <a:pPr algn="l">
                        <a:defRPr sz="1300">
                          <a:sym typeface="Arial"/>
                        </a:defRPr>
                      </a:pP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tcPr>
                </a:tc>
                <a:tc>
                  <a:txBody>
                    <a:bodyPr/>
                    <a:lstStyle/>
                    <a:p>
                      <a:pPr algn="ctr">
                        <a:lnSpc>
                          <a:spcPct val="115000"/>
                        </a:lnSpc>
                        <a:defRPr b="1" sz="1800">
                          <a:latin typeface="Cambria"/>
                          <a:ea typeface="Cambria"/>
                          <a:cs typeface="Cambria"/>
                          <a:sym typeface="Cambria"/>
                        </a:defRPr>
                      </a:pPr>
                      <a:r>
                        <a:t>Nitte  Meenakshi Institute of Technology</a:t>
                      </a:r>
                      <a:endParaRPr sz="1100">
                        <a:latin typeface="Calibri"/>
                        <a:ea typeface="Calibri"/>
                        <a:cs typeface="Calibri"/>
                        <a:sym typeface="Calibri"/>
                      </a:endParaRPr>
                    </a:p>
                    <a:p>
                      <a:pPr algn="ctr">
                        <a:lnSpc>
                          <a:spcPct val="115000"/>
                        </a:lnSpc>
                        <a:defRPr sz="700">
                          <a:latin typeface="Cambria"/>
                          <a:ea typeface="Cambria"/>
                          <a:cs typeface="Cambria"/>
                          <a:sym typeface="Cambria"/>
                        </a:defRPr>
                      </a:pPr>
                      <a:r>
                        <a:t>(AN AUTONOMOUS INSTITUTION AFFILIATED TO VISVESVARAYA TECHNOLOGICAL UNIVERSITY, BELGAUM)</a:t>
                      </a:r>
                      <a:endParaRPr sz="1100">
                        <a:latin typeface="Calibri"/>
                        <a:ea typeface="Calibri"/>
                        <a:cs typeface="Calibri"/>
                        <a:sym typeface="Calibri"/>
                      </a:endParaRPr>
                    </a:p>
                    <a:p>
                      <a:pPr algn="ctr">
                        <a:lnSpc>
                          <a:spcPct val="115000"/>
                        </a:lnSpc>
                        <a:defRPr sz="800">
                          <a:latin typeface="Cambria"/>
                          <a:ea typeface="Cambria"/>
                          <a:cs typeface="Cambria"/>
                          <a:sym typeface="Cambria"/>
                        </a:defRPr>
                      </a:pPr>
                      <a:r>
                        <a:t>PB No. 6429, Yelahanka, Bangalore 560-064, Karnataka</a:t>
                      </a:r>
                      <a:endParaRPr sz="1100">
                        <a:latin typeface="Calibri"/>
                        <a:ea typeface="Calibri"/>
                        <a:cs typeface="Calibri"/>
                        <a:sym typeface="Calibri"/>
                      </a:endParaRPr>
                    </a:p>
                    <a:p>
                      <a:pPr algn="ctr">
                        <a:lnSpc>
                          <a:spcPct val="115000"/>
                        </a:lnSpc>
                        <a:defRPr sz="800">
                          <a:latin typeface="Cambria"/>
                          <a:ea typeface="Cambria"/>
                          <a:cs typeface="Cambria"/>
                          <a:sym typeface="Cambria"/>
                        </a:defRPr>
                      </a:pPr>
                      <a:r>
                        <a:t>Telephone: 080- 22167800, 22167860, Fax: 080 - 22167805</a:t>
                      </a: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tcPr>
                </a:tc>
                <a:tc>
                  <a:txBody>
                    <a:bodyPr/>
                    <a:lstStyle/>
                    <a:p>
                      <a:pPr algn="l">
                        <a:defRPr sz="1300">
                          <a:sym typeface="Arial"/>
                        </a:defRPr>
                      </a:pP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tcPr>
                </a:tc>
              </a:tr>
              <a:tr h="513450">
                <a:tc gridSpan="3">
                  <a:txBody>
                    <a:bodyPr/>
                    <a:lstStyle/>
                    <a:p>
                      <a:pPr algn="ctr">
                        <a:lnSpc>
                          <a:spcPct val="115000"/>
                        </a:lnSpc>
                        <a:defRPr sz="1800"/>
                      </a:pPr>
                      <a:r>
                        <a:rPr b="1" sz="1700">
                          <a:latin typeface="Cambria"/>
                          <a:ea typeface="Cambria"/>
                          <a:cs typeface="Cambria"/>
                          <a:sym typeface="Cambria"/>
                        </a:rPr>
                        <a:t>Department of Computer Science and Engineering</a:t>
                      </a:r>
                    </a:p>
                  </a:txBody>
                  <a:tcPr marL="0" marR="0" marT="0" marB="0" anchor="t" anchorCtr="0" horzOverflow="overflow">
                    <a:lnL>
                      <a:solidFill>
                        <a:srgbClr val="000000">
                          <a:alpha val="0"/>
                        </a:srgbClr>
                      </a:solidFill>
                    </a:lnL>
                    <a:lnR>
                      <a:solidFill>
                        <a:srgbClr val="000000">
                          <a:alpha val="0"/>
                        </a:srgbClr>
                      </a:solidFill>
                    </a:lnR>
                    <a:lnT>
                      <a:solidFill>
                        <a:srgbClr val="000000">
                          <a:alpha val="0"/>
                        </a:srgbClr>
                      </a:solidFill>
                    </a:lnT>
                  </a:tcPr>
                </a:tc>
                <a:tc hMerge="1">
                  <a:tcPr/>
                </a:tc>
                <a:tc hMerge="1">
                  <a:tcPr/>
                </a:tc>
              </a:tr>
            </a:tbl>
          </a:graphicData>
        </a:graphic>
      </p:graphicFrame>
      <p:sp>
        <p:nvSpPr>
          <p:cNvPr id="288" name="Google Shape;280;p32"/>
          <p:cNvSpPr txBox="1"/>
          <p:nvPr>
            <p:ph type="sldNum" sz="quarter" idx="2"/>
          </p:nvPr>
        </p:nvSpPr>
        <p:spPr>
          <a:xfrm>
            <a:off x="8353318" y="6435964"/>
            <a:ext cx="162032" cy="20587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89" name="Picture 11" descr="Picture 11"/>
          <p:cNvPicPr>
            <a:picLocks noChangeAspect="1"/>
          </p:cNvPicPr>
          <p:nvPr/>
        </p:nvPicPr>
        <p:blipFill>
          <a:blip r:embed="rId4">
            <a:extLst/>
          </a:blip>
          <a:stretch>
            <a:fillRect/>
          </a:stretch>
        </p:blipFill>
        <p:spPr>
          <a:xfrm>
            <a:off x="2990850" y="5480286"/>
            <a:ext cx="3124200" cy="58039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