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3760"/>
            <a:ext cx="742680" cy="42840"/>
            <a:chOff x="830520" y="1193760"/>
            <a:chExt cx="742680" cy="4284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9960"/>
              <a:ext cx="42840" cy="37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8520"/>
              <a:ext cx="42840" cy="3729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4569120" cy="514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1193760"/>
            <a:ext cx="742680" cy="42840"/>
            <a:chOff x="830520" y="1193760"/>
            <a:chExt cx="742680" cy="4284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1029960"/>
              <a:ext cx="42840" cy="37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1028520"/>
              <a:ext cx="42840" cy="3729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" name="Group 2"/>
          <p:cNvGrpSpPr/>
          <p:nvPr/>
        </p:nvGrpSpPr>
        <p:grpSpPr>
          <a:xfrm>
            <a:off x="830520" y="1193760"/>
            <a:ext cx="742680" cy="42840"/>
            <a:chOff x="830520" y="1193760"/>
            <a:chExt cx="742680" cy="42840"/>
          </a:xfrm>
        </p:grpSpPr>
        <p:sp>
          <p:nvSpPr>
            <p:cNvPr id="86" name="CustomShape 3"/>
            <p:cNvSpPr/>
            <p:nvPr/>
          </p:nvSpPr>
          <p:spPr>
            <a:xfrm rot="16200000">
              <a:off x="1366560" y="1029960"/>
              <a:ext cx="42840" cy="37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"/>
            <p:cNvSpPr/>
            <p:nvPr/>
          </p:nvSpPr>
          <p:spPr>
            <a:xfrm rot="16200000">
              <a:off x="995400" y="1028520"/>
              <a:ext cx="42840" cy="3729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" name="Group 2"/>
          <p:cNvGrpSpPr/>
          <p:nvPr/>
        </p:nvGrpSpPr>
        <p:grpSpPr>
          <a:xfrm>
            <a:off x="830520" y="1193760"/>
            <a:ext cx="742680" cy="42840"/>
            <a:chOff x="830520" y="1193760"/>
            <a:chExt cx="742680" cy="42840"/>
          </a:xfrm>
        </p:grpSpPr>
        <p:sp>
          <p:nvSpPr>
            <p:cNvPr id="129" name="CustomShape 3"/>
            <p:cNvSpPr/>
            <p:nvPr/>
          </p:nvSpPr>
          <p:spPr>
            <a:xfrm rot="16200000">
              <a:off x="1366560" y="1029960"/>
              <a:ext cx="42840" cy="37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4"/>
            <p:cNvSpPr/>
            <p:nvPr/>
          </p:nvSpPr>
          <p:spPr>
            <a:xfrm rot="16200000">
              <a:off x="995400" y="1028520"/>
              <a:ext cx="42840" cy="3729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830520" y="1193760"/>
            <a:ext cx="742680" cy="42840"/>
            <a:chOff x="830520" y="1193760"/>
            <a:chExt cx="742680" cy="42840"/>
          </a:xfrm>
        </p:grpSpPr>
        <p:sp>
          <p:nvSpPr>
            <p:cNvPr id="172" name="CustomShape 3"/>
            <p:cNvSpPr/>
            <p:nvPr/>
          </p:nvSpPr>
          <p:spPr>
            <a:xfrm rot="16200000">
              <a:off x="1366560" y="1029960"/>
              <a:ext cx="42840" cy="37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4"/>
            <p:cNvSpPr/>
            <p:nvPr/>
          </p:nvSpPr>
          <p:spPr>
            <a:xfrm rot="16200000">
              <a:off x="995400" y="1028520"/>
              <a:ext cx="42840" cy="3729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4" name="Group 2"/>
          <p:cNvGrpSpPr/>
          <p:nvPr/>
        </p:nvGrpSpPr>
        <p:grpSpPr>
          <a:xfrm>
            <a:off x="830520" y="1193760"/>
            <a:ext cx="742680" cy="42840"/>
            <a:chOff x="830520" y="1193760"/>
            <a:chExt cx="742680" cy="42840"/>
          </a:xfrm>
        </p:grpSpPr>
        <p:sp>
          <p:nvSpPr>
            <p:cNvPr id="215" name="CustomShape 3"/>
            <p:cNvSpPr/>
            <p:nvPr/>
          </p:nvSpPr>
          <p:spPr>
            <a:xfrm rot="16200000">
              <a:off x="1366560" y="1029960"/>
              <a:ext cx="42840" cy="37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4"/>
            <p:cNvSpPr/>
            <p:nvPr/>
          </p:nvSpPr>
          <p:spPr>
            <a:xfrm rot="16200000">
              <a:off x="995400" y="1028520"/>
              <a:ext cx="42840" cy="3729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7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7" name="Group 2"/>
          <p:cNvGrpSpPr/>
          <p:nvPr/>
        </p:nvGrpSpPr>
        <p:grpSpPr>
          <a:xfrm>
            <a:off x="830520" y="1193760"/>
            <a:ext cx="742680" cy="42840"/>
            <a:chOff x="830520" y="1193760"/>
            <a:chExt cx="742680" cy="42840"/>
          </a:xfrm>
        </p:grpSpPr>
        <p:sp>
          <p:nvSpPr>
            <p:cNvPr id="258" name="CustomShape 3"/>
            <p:cNvSpPr/>
            <p:nvPr/>
          </p:nvSpPr>
          <p:spPr>
            <a:xfrm rot="16200000">
              <a:off x="1366560" y="1029960"/>
              <a:ext cx="42840" cy="37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4"/>
            <p:cNvSpPr/>
            <p:nvPr/>
          </p:nvSpPr>
          <p:spPr>
            <a:xfrm rot="16200000">
              <a:off x="995400" y="1028520"/>
              <a:ext cx="42840" cy="3729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0" name="Group 2"/>
          <p:cNvGrpSpPr/>
          <p:nvPr/>
        </p:nvGrpSpPr>
        <p:grpSpPr>
          <a:xfrm>
            <a:off x="830520" y="1193760"/>
            <a:ext cx="742680" cy="42840"/>
            <a:chOff x="830520" y="1193760"/>
            <a:chExt cx="742680" cy="42840"/>
          </a:xfrm>
        </p:grpSpPr>
        <p:sp>
          <p:nvSpPr>
            <p:cNvPr id="301" name="CustomShape 3"/>
            <p:cNvSpPr/>
            <p:nvPr/>
          </p:nvSpPr>
          <p:spPr>
            <a:xfrm rot="16200000">
              <a:off x="1366560" y="1029960"/>
              <a:ext cx="42840" cy="37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4"/>
            <p:cNvSpPr/>
            <p:nvPr/>
          </p:nvSpPr>
          <p:spPr>
            <a:xfrm rot="16200000">
              <a:off x="995400" y="1028520"/>
              <a:ext cx="42840" cy="3729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274320" y="1332000"/>
            <a:ext cx="8684280" cy="16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1a1a1a"/>
                </a:solidFill>
                <a:latin typeface="Comic Sans MS"/>
                <a:ea typeface="Raleway"/>
              </a:rPr>
              <a:t>Oracle Fusion Technical - BI,OTBI,BICC,FRS,SmartView &amp; More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2926080" y="3025800"/>
            <a:ext cx="31982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Segoe Script"/>
                <a:ea typeface="Lato"/>
              </a:rPr>
              <a:t>Instructors : Raja &amp; Leena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74320" y="1188720"/>
            <a:ext cx="750276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Smart 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72440" y="1678680"/>
            <a:ext cx="576900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Getting Started with SmartView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SmartView Configuration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Build your first SmartView Report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6419160" y="1777680"/>
            <a:ext cx="235260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265680" y="1718280"/>
            <a:ext cx="4042440" cy="17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Comic Sans MS"/>
                <a:ea typeface="Raleway"/>
              </a:rPr>
              <a:t>Who can learn?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4846320" y="1463040"/>
            <a:ext cx="4021200" cy="30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EBS/ Peoplesoft/JDE Consultants</a:t>
            </a: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Technical Developers/ Consultants</a:t>
            </a: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Package Solution Consultants</a:t>
            </a: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 Consultants</a:t>
            </a: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Freshers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265680" y="1396800"/>
            <a:ext cx="4042440" cy="17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Comic Sans MS"/>
                <a:ea typeface="Raleway"/>
              </a:rPr>
              <a:t>Course Curriculum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480560" y="723960"/>
            <a:ext cx="4499640" cy="36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Business Intelligence(BI) Publisher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BI Publisher – Yeh Dil Maange More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BI ESS Jobs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BI as Outbound Integration Tool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Oracle Transactional Business Intelligence(OTBI)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BI Cloud Connector(BICC)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Financial Reporting Studio(FRS)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816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SmartView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274320" y="1188720"/>
            <a:ext cx="750276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Business Intelligence(BI) Publisher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172440" y="1678680"/>
            <a:ext cx="576900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 Roles &amp; Configuration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Develop First BI Report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BIP Report with Parameters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Export BIP Report Output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 Report Migration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Master Details BI Report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BIP Bursting &amp; Delivery Channel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Secure BI Report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6419160" y="1777680"/>
            <a:ext cx="235260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274320" y="1188720"/>
            <a:ext cx="750276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BI Publisher - Yeh Dil Maange More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172440" y="1678680"/>
            <a:ext cx="576900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 Report using Excel Template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Print Barcode in BI Report Output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Secure your PDF Report Output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SubTemplates in Fusion BI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Explore different features of RTF Template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Fixed Position flat file using BI Report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Generate BI Report Output in Multi-Languages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Customize Standard BI Report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6419160" y="1777680"/>
            <a:ext cx="235260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274320" y="1188720"/>
            <a:ext cx="750276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BI ESS Jobs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72440" y="1678680"/>
            <a:ext cx="613476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Getting Started with Enterprise Scheduler Services (ESS) Jobs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Creating first ESS Job on BI Report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Lookups in Fusion - Use in ESS Jobs Parameter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ValueSets in Fusion - Use in ESS Jobs Parameter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Secure your BI ESS Job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6419160" y="1777680"/>
            <a:ext cx="235260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274320" y="1188720"/>
            <a:ext cx="750276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BI Outbound Integration Tool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72440" y="1678680"/>
            <a:ext cx="576900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All about Report Service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Fetch Data from Fusion using BI &amp; Java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Fetch Data from Fusion using BI &amp; SOA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6419160" y="1777680"/>
            <a:ext cx="235260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74320" y="1188720"/>
            <a:ext cx="750276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Oracle Transactional Business Intelligence (OTBI)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72440" y="1678680"/>
            <a:ext cx="576900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Getting Started with OTBI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OTBI Analysis - Tabular Representation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OTBI Analysis - Graphical Representation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Dashboard using OTBI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Drill Down Report using OTBI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BI Report using OTBI Analysis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All about OTBI Report Security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Infolet using OTBI Analysis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6419160" y="1777680"/>
            <a:ext cx="235260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274320" y="1188720"/>
            <a:ext cx="750276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BI Cloud Connector (BICC)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172440" y="1678680"/>
            <a:ext cx="723276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BICC – What is this??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Get Ready with BICC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your first BICC Extract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Download Extracts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Full vs Incremental Extracts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Secure your BICC Extract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6419160" y="1777680"/>
            <a:ext cx="235260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274320" y="1188720"/>
            <a:ext cx="750276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Financial Reporting Studio (FRS)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172440" y="1678680"/>
            <a:ext cx="5769000" cy="31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Getting Started with FRS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FRS Configuration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816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0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Develop your first FRS Report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6419160" y="1777680"/>
            <a:ext cx="235260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2020-04-19T01:51:22Z</dcterms:modified>
  <cp:revision>20</cp:revision>
  <dc:subject/>
  <dc:title/>
</cp:coreProperties>
</file>