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033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9360" y="3259080"/>
            <a:ext cx="1033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9360" y="325908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82640" y="325908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64640" y="207900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9560" y="207900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9360" y="325908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764640" y="325908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9560" y="325908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729360" y="-665640"/>
            <a:ext cx="10332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0332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729360" y="1273320"/>
            <a:ext cx="7686360" cy="289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729360" y="325908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9360" y="-665640"/>
            <a:ext cx="10332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782640" y="325908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9360" y="3259080"/>
            <a:ext cx="1033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033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729360" y="3259080"/>
            <a:ext cx="1033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29360" y="325908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782640" y="325908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64640" y="207900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99560" y="207900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729360" y="325908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764640" y="325908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99560" y="3259080"/>
            <a:ext cx="331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10332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9360" y="1273320"/>
            <a:ext cx="7686360" cy="289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9360" y="325908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2259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82640" y="325908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82640" y="2079000"/>
            <a:ext cx="5040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9360" y="3259080"/>
            <a:ext cx="103320" cy="107748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1840" cy="485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3040"/>
            <a:ext cx="743400" cy="43560"/>
            <a:chOff x="830520" y="1193040"/>
            <a:chExt cx="743400" cy="435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9240"/>
              <a:ext cx="43560" cy="37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7800"/>
              <a:ext cx="43560" cy="3736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1840" cy="485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" name="Group 2"/>
          <p:cNvGrpSpPr/>
          <p:nvPr/>
        </p:nvGrpSpPr>
        <p:grpSpPr>
          <a:xfrm>
            <a:off x="830520" y="1193040"/>
            <a:ext cx="743400" cy="43560"/>
            <a:chOff x="830520" y="1193040"/>
            <a:chExt cx="743400" cy="4356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1366560" y="1029240"/>
              <a:ext cx="43560" cy="37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"/>
            <p:cNvSpPr/>
            <p:nvPr/>
          </p:nvSpPr>
          <p:spPr>
            <a:xfrm rot="16200000">
              <a:off x="995400" y="1027800"/>
              <a:ext cx="43560" cy="37368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6360" cy="62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103320" cy="22590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38440" y="2079000"/>
            <a:ext cx="103320" cy="225900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74320" y="1332000"/>
            <a:ext cx="8685000" cy="166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1a1a1a"/>
                </a:solidFill>
                <a:latin typeface="Comic Sans MS"/>
                <a:ea typeface="Raleway"/>
              </a:rPr>
              <a:t>Oracle Fusion Technical - Course Guide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72440" y="1188720"/>
            <a:ext cx="22849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Course Artefacts: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72440" y="1678680"/>
            <a:ext cx="5769720" cy="31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6419160" y="1777680"/>
            <a:ext cx="2353320" cy="29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170640" y="1920240"/>
            <a:ext cx="220032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SOA Basics: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79280" y="2655000"/>
            <a:ext cx="566784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Fusion Financials Cloud ERP Technical 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136440" y="3553200"/>
            <a:ext cx="3290760" cy="4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Oracle Metalink Support: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274680" y="3057120"/>
            <a:ext cx="8594280" cy="5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https://www.udemy.com/course/oracle-fusion-cloud-erp-technical-with-oracle-soa-java/?referralCode=8D078129A1080B0C036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274320" y="3954240"/>
            <a:ext cx="551988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Segoe Script"/>
                <a:ea typeface="Lato"/>
              </a:rPr>
              <a:t>https://support.</a:t>
            </a:r>
            <a:r>
              <a:rPr b="0" lang="en-US" sz="1100" spc="-1" strike="noStrike">
                <a:solidFill>
                  <a:srgbClr val="595959"/>
                </a:solidFill>
                <a:latin typeface="Segoe Script"/>
                <a:ea typeface="Lato"/>
              </a:rPr>
              <a:t>oracle</a:t>
            </a:r>
            <a:r>
              <a:rPr b="0" lang="en-US" sz="1000" spc="-1" strike="noStrike">
                <a:solidFill>
                  <a:srgbClr val="595959"/>
                </a:solidFill>
                <a:latin typeface="Segoe Script"/>
                <a:ea typeface="Lato"/>
              </a:rPr>
              <a:t>.com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365760" y="2329200"/>
            <a:ext cx="27946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Segoe Script"/>
                <a:ea typeface="DejaVu Sans"/>
              </a:rPr>
              <a:t>https://thehumanizer.com/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5" name="CustomShape 10"/>
          <p:cNvSpPr/>
          <p:nvPr/>
        </p:nvSpPr>
        <p:spPr>
          <a:xfrm>
            <a:off x="164160" y="4206240"/>
            <a:ext cx="2997720" cy="4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a1a1a"/>
                </a:solidFill>
                <a:latin typeface="Comic Sans MS"/>
                <a:ea typeface="Raleway"/>
              </a:rPr>
              <a:t>For Live Sessions: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274320" y="4663440"/>
            <a:ext cx="2925360" cy="2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Segoe Script"/>
                <a:ea typeface="Lato"/>
              </a:rPr>
              <a:t>Email: sharpenskill007@gmail.com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363600" y="1645200"/>
            <a:ext cx="740844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Segoe Script"/>
                <a:ea typeface="DejaVu Sans"/>
              </a:rPr>
              <a:t>https://github.com/sharpenskill/fusionreports.git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2020-05-02T00:56:04Z</dcterms:modified>
  <cp:revision>14</cp:revision>
  <dc:subject/>
  <dc:title/>
</cp:coreProperties>
</file>