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0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4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5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44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867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5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2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1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6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3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104F-DEB4-4007-A2C7-5ADD0DF93CF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CAA9CE-D747-4CE2-83E2-6764C78F9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4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Financial Reporting Studio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Financial Reporting Studio is a tool from Oracle Hyperion which provides facility to create different financial reports.</a:t>
            </a:r>
          </a:p>
          <a:p>
            <a:pPr marL="0" indent="0">
              <a:buNone/>
            </a:pPr>
            <a:r>
              <a:rPr lang="en-US" dirty="0" smtClean="0"/>
              <a:t>This tool is user friendly to create report with drag and drop facility.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36" y="3458379"/>
            <a:ext cx="5410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06777"/>
            <a:ext cx="8596668" cy="55345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Hierarchical financial data in FRS report comes from multi dimensional </a:t>
            </a:r>
            <a:r>
              <a:rPr lang="en-US" dirty="0" err="1" smtClean="0"/>
              <a:t>Essbase</a:t>
            </a:r>
            <a:r>
              <a:rPr lang="en-US" dirty="0" smtClean="0"/>
              <a:t> database.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docs.oracle.com/cd/E29597_01/fusionapps.1111/e20375/graphics/acc_config_cube_nhdd_20_149965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4650" y="1360486"/>
            <a:ext cx="4527127" cy="46808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22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Key features of FRS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Architecture of this report provides flexibility, scalability to the business.</a:t>
            </a:r>
          </a:p>
          <a:p>
            <a:pPr lvl="0"/>
            <a:r>
              <a:rPr lang="en-US" dirty="0"/>
              <a:t>We don’t have to write any query to fetch the data from </a:t>
            </a:r>
            <a:r>
              <a:rPr lang="en-US" dirty="0" smtClean="0"/>
              <a:t>database.</a:t>
            </a:r>
            <a:endParaRPr lang="en-US" dirty="0"/>
          </a:p>
          <a:p>
            <a:pPr lvl="0"/>
            <a:r>
              <a:rPr lang="en-US" dirty="0"/>
              <a:t>If there is any changes in general ledger related data, report will be refreshed with set of </a:t>
            </a:r>
            <a:r>
              <a:rPr lang="en-US" dirty="0" smtClean="0"/>
              <a:t>data.</a:t>
            </a:r>
            <a:endParaRPr lang="en-US" dirty="0"/>
          </a:p>
          <a:p>
            <a:pPr lvl="0"/>
            <a:r>
              <a:rPr lang="en-US" dirty="0"/>
              <a:t>You can drill down from parent value to child value to get the detail level balances.</a:t>
            </a:r>
          </a:p>
          <a:p>
            <a:pPr lvl="0"/>
            <a:r>
              <a:rPr lang="en-US" dirty="0"/>
              <a:t>Increase business productivity by providing report in different format like pdf, excel, word, xml.</a:t>
            </a:r>
          </a:p>
          <a:p>
            <a:pPr lvl="0"/>
            <a:r>
              <a:rPr lang="en-US" dirty="0"/>
              <a:t>You can add different mathematical function without writing any difficult formula.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Different components of FRS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</a:t>
            </a:r>
          </a:p>
          <a:p>
            <a:r>
              <a:rPr lang="en-US" dirty="0" smtClean="0"/>
              <a:t>Dimension</a:t>
            </a:r>
          </a:p>
          <a:p>
            <a:r>
              <a:rPr lang="en-US" dirty="0" smtClean="0"/>
              <a:t>Point of View</a:t>
            </a:r>
          </a:p>
          <a:p>
            <a:r>
              <a:rPr lang="en-US" dirty="0" smtClean="0"/>
              <a:t>Report Heading</a:t>
            </a:r>
          </a:p>
          <a:p>
            <a:r>
              <a:rPr lang="en-US" dirty="0" smtClean="0"/>
              <a:t>Text Box</a:t>
            </a:r>
          </a:p>
          <a:p>
            <a:r>
              <a:rPr lang="en-US" dirty="0" smtClean="0"/>
              <a:t>Graph</a:t>
            </a:r>
          </a:p>
          <a:p>
            <a:r>
              <a:rPr lang="en-US" dirty="0" smtClean="0"/>
              <a:t>Pre built function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84" y="1270000"/>
            <a:ext cx="7676505" cy="53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Oracle Hyperion Smart 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Smart view is specially designed for Oracle Enterprise Performance Management, but you can make use of this tool in fusion financials module also. This is basically an excel </a:t>
            </a:r>
            <a:r>
              <a:rPr lang="en-US" dirty="0" smtClean="0"/>
              <a:t>based </a:t>
            </a:r>
            <a:r>
              <a:rPr lang="en-US" dirty="0"/>
              <a:t>utility rather you can say it is a Microsoft excel </a:t>
            </a:r>
            <a:r>
              <a:rPr lang="en-US" dirty="0" smtClean="0"/>
              <a:t>add-in.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21" y="3250332"/>
            <a:ext cx="10025350" cy="350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Key Features of Smart 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Fusion smart view provides drag and drop facility to create different financial statement</a:t>
            </a:r>
          </a:p>
          <a:p>
            <a:pPr lvl="0"/>
            <a:r>
              <a:rPr lang="en-US" dirty="0"/>
              <a:t>It has the ability to drill down to the detail level balances</a:t>
            </a:r>
          </a:p>
          <a:p>
            <a:pPr lvl="0"/>
            <a:r>
              <a:rPr lang="en-US" dirty="0"/>
              <a:t>User can create pivot analysis to get the data in different dimension and share the data through email or offline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261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Oracle Financial Reporting Studio</vt:lpstr>
      <vt:lpstr>PowerPoint Presentation</vt:lpstr>
      <vt:lpstr>Key features of FRS</vt:lpstr>
      <vt:lpstr>Different components of FRS</vt:lpstr>
      <vt:lpstr>Oracle Hyperion Smart View</vt:lpstr>
      <vt:lpstr>Key Features of Smart View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Financial Reporting Studio</dc:title>
  <dc:creator>Leena Mandal</dc:creator>
  <cp:lastModifiedBy>Leena Mandal</cp:lastModifiedBy>
  <cp:revision>9</cp:revision>
  <dcterms:created xsi:type="dcterms:W3CDTF">2020-03-04T08:38:16Z</dcterms:created>
  <dcterms:modified xsi:type="dcterms:W3CDTF">2020-03-04T10:50:17Z</dcterms:modified>
</cp:coreProperties>
</file>