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Arial Black" panose="020B0A04020102020204" pitchFamily="34" charset="0"/>
      <p:bold r:id="rId29"/>
    </p:embeddedFont>
    <p:embeddedFont>
      <p:font typeface="Lato" panose="020F0502020204030203" pitchFamily="34" charset="0"/>
      <p:regular r:id="rId30"/>
      <p:bold r:id="rId31"/>
      <p:italic r:id="rId32"/>
      <p:boldItalic r:id="rId33"/>
    </p:embeddedFont>
    <p:embeddedFont>
      <p:font typeface="Playfair Display" panose="00000500000000000000" pitchFamily="2" charset="0"/>
      <p:regular r:id="rId34"/>
      <p:bold r:id="rId35"/>
      <p:italic r:id="rId36"/>
      <p:boldItalic r:id="rId37"/>
    </p:embeddedFont>
    <p:embeddedFont>
      <p:font typeface="Playfair Display SemiBold" panose="020B0604020202020204" charset="0"/>
      <p:regular r:id="rId38"/>
      <p:bold r:id="rId39"/>
      <p:italic r:id="rId40"/>
      <p:boldItalic r:id="rId41"/>
    </p:embeddedFont>
    <p:embeddedFont>
      <p:font typeface="Vidaloka" panose="020B0604020202020204"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9D92CE-C7EA-480E-AF4F-7FE7E9913349}">
  <a:tblStyle styleId="{CD9D92CE-C7EA-480E-AF4F-7FE7E99133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3" d="100"/>
          <a:sy n="43" d="100"/>
        </p:scale>
        <p:origin x="1112"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1092600" y="1008056"/>
            <a:ext cx="6958800" cy="2643600"/>
          </a:xfrm>
          <a:prstGeom prst="rect">
            <a:avLst/>
          </a:prstGeom>
          <a:noFill/>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9600">
                <a:latin typeface="Vidaloka"/>
                <a:ea typeface="Vidaloka"/>
                <a:cs typeface="Vidaloka"/>
                <a:sym typeface="Vidalok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106789" y="3714844"/>
            <a:ext cx="4528800" cy="420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a:off x="-28999" y="-16312"/>
            <a:ext cx="9201998" cy="5176124"/>
          </a:xfrm>
          <a:prstGeom prst="rect">
            <a:avLst/>
          </a:prstGeom>
          <a:noFill/>
          <a:ln>
            <a:noFill/>
          </a:ln>
        </p:spPr>
      </p:pic>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 name="Google Shape;20;p4"/>
          <p:cNvSpPr txBox="1">
            <a:spLocks noGrp="1"/>
          </p:cNvSpPr>
          <p:nvPr>
            <p:ph type="subTitle" idx="1"/>
          </p:nvPr>
        </p:nvSpPr>
        <p:spPr>
          <a:xfrm>
            <a:off x="720000" y="1105200"/>
            <a:ext cx="7704000" cy="4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pic>
        <p:nvPicPr>
          <p:cNvPr id="37" name="Google Shape;37;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38" name="Google Shape;38;p8"/>
          <p:cNvSpPr txBox="1">
            <a:spLocks noGrp="1"/>
          </p:cNvSpPr>
          <p:nvPr>
            <p:ph type="title"/>
          </p:nvPr>
        </p:nvSpPr>
        <p:spPr>
          <a:xfrm>
            <a:off x="1725025" y="1307100"/>
            <a:ext cx="56940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72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pic>
        <p:nvPicPr>
          <p:cNvPr id="40" name="Google Shape;40;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9"/>
          <p:cNvSpPr txBox="1">
            <a:spLocks noGrp="1"/>
          </p:cNvSpPr>
          <p:nvPr>
            <p:ph type="title"/>
          </p:nvPr>
        </p:nvSpPr>
        <p:spPr>
          <a:xfrm>
            <a:off x="1257450" y="1330650"/>
            <a:ext cx="66291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2" name="Google Shape;42;p9"/>
          <p:cNvSpPr txBox="1">
            <a:spLocks noGrp="1"/>
          </p:cNvSpPr>
          <p:nvPr>
            <p:ph type="subTitle" idx="1"/>
          </p:nvPr>
        </p:nvSpPr>
        <p:spPr>
          <a:xfrm>
            <a:off x="1257450" y="3295050"/>
            <a:ext cx="6629100" cy="51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pic>
        <p:nvPicPr>
          <p:cNvPr id="47" name="Google Shape;47;p11"/>
          <p:cNvPicPr preferRelativeResize="0"/>
          <p:nvPr/>
        </p:nvPicPr>
        <p:blipFill>
          <a:blip r:embed="rId2">
            <a:alphaModFix/>
          </a:blip>
          <a:stretch>
            <a:fillRect/>
          </a:stretch>
        </p:blipFill>
        <p:spPr>
          <a:xfrm>
            <a:off x="-25" y="0"/>
            <a:ext cx="9144000" cy="5143500"/>
          </a:xfrm>
          <a:prstGeom prst="rect">
            <a:avLst/>
          </a:prstGeom>
          <a:noFill/>
          <a:ln>
            <a:noFill/>
          </a:ln>
        </p:spPr>
      </p:pic>
      <p:sp>
        <p:nvSpPr>
          <p:cNvPr id="48" name="Google Shape;48;p11"/>
          <p:cNvSpPr txBox="1">
            <a:spLocks noGrp="1"/>
          </p:cNvSpPr>
          <p:nvPr>
            <p:ph type="title" hasCustomPrompt="1"/>
          </p:nvPr>
        </p:nvSpPr>
        <p:spPr>
          <a:xfrm>
            <a:off x="2073275" y="1288250"/>
            <a:ext cx="4997400" cy="1970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9" name="Google Shape;49;p11"/>
          <p:cNvSpPr txBox="1">
            <a:spLocks noGrp="1"/>
          </p:cNvSpPr>
          <p:nvPr>
            <p:ph type="subTitle" idx="1"/>
          </p:nvPr>
        </p:nvSpPr>
        <p:spPr>
          <a:xfrm>
            <a:off x="2073275" y="3259075"/>
            <a:ext cx="49974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86"/>
        <p:cNvGrpSpPr/>
        <p:nvPr/>
      </p:nvGrpSpPr>
      <p:grpSpPr>
        <a:xfrm>
          <a:off x="0" y="0"/>
          <a:ext cx="0" cy="0"/>
          <a:chOff x="0" y="0"/>
          <a:chExt cx="0" cy="0"/>
        </a:xfrm>
      </p:grpSpPr>
      <p:pic>
        <p:nvPicPr>
          <p:cNvPr id="87" name="Google Shape;87;p19"/>
          <p:cNvPicPr preferRelativeResize="0"/>
          <p:nvPr/>
        </p:nvPicPr>
        <p:blipFill>
          <a:blip r:embed="rId2">
            <a:alphaModFix/>
          </a:blip>
          <a:stretch>
            <a:fillRect/>
          </a:stretch>
        </p:blipFill>
        <p:spPr>
          <a:xfrm>
            <a:off x="0" y="0"/>
            <a:ext cx="914399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
    <p:spTree>
      <p:nvGrpSpPr>
        <p:cNvPr id="1" name="Shape 88"/>
        <p:cNvGrpSpPr/>
        <p:nvPr/>
      </p:nvGrpSpPr>
      <p:grpSpPr>
        <a:xfrm>
          <a:off x="0" y="0"/>
          <a:ext cx="0" cy="0"/>
          <a:chOff x="0" y="0"/>
          <a:chExt cx="0" cy="0"/>
        </a:xfrm>
      </p:grpSpPr>
      <p:pic>
        <p:nvPicPr>
          <p:cNvPr id="89" name="Google Shape;89;p20"/>
          <p:cNvPicPr preferRelativeResize="0"/>
          <p:nvPr/>
        </p:nvPicPr>
        <p:blipFill>
          <a:blip r:embed="rId2">
            <a:alphaModFix/>
          </a:blip>
          <a:stretch>
            <a:fillRect/>
          </a:stretch>
        </p:blipFill>
        <p:spPr>
          <a:xfrm>
            <a:off x="0" y="0"/>
            <a:ext cx="9144000" cy="514350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1pPr>
            <a:lvl2pPr lvl="1"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2pPr>
            <a:lvl3pPr lvl="2"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3pPr>
            <a:lvl4pPr lvl="3"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4pPr>
            <a:lvl5pPr lvl="4"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5pPr>
            <a:lvl6pPr lvl="5"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6pPr>
            <a:lvl7pPr lvl="6"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7pPr>
            <a:lvl8pPr lvl="7"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8pPr>
            <a:lvl9pPr lvl="8"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00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7" r:id="rId5"/>
    <p:sldLayoutId id="2147483665" r:id="rId6"/>
    <p:sldLayoutId id="214748366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4"/>
          <p:cNvSpPr txBox="1">
            <a:spLocks noGrp="1"/>
          </p:cNvSpPr>
          <p:nvPr>
            <p:ph type="ctrTitle"/>
          </p:nvPr>
        </p:nvSpPr>
        <p:spPr>
          <a:xfrm>
            <a:off x="1092600" y="554514"/>
            <a:ext cx="6958800" cy="2643600"/>
          </a:xfrm>
          <a:prstGeom prst="rect">
            <a:avLst/>
          </a:prstGeom>
        </p:spPr>
        <p:txBody>
          <a:bodyPr spcFirstLastPara="1" wrap="square" lIns="91425" tIns="91425" rIns="91425" bIns="91425" anchor="ctr" anchorCtr="0">
            <a:noAutofit/>
          </a:bodyPr>
          <a:lstStyle/>
          <a:p>
            <a:pPr lvl="0"/>
            <a:r>
              <a:rPr lang="en-US" sz="4400" dirty="0"/>
              <a:t>Podcast Plus: A Redux-Inspired Podcast App with Dynamic Themes for Android</a:t>
            </a:r>
            <a:endParaRPr sz="4400" i="1" dirty="0">
              <a:latin typeface="Playfair Display"/>
              <a:ea typeface="Playfair Display"/>
              <a:cs typeface="Playfair Display"/>
              <a:sym typeface="Playfair Display"/>
            </a:endParaRPr>
          </a:p>
        </p:txBody>
      </p:sp>
      <p:sp>
        <p:nvSpPr>
          <p:cNvPr id="101" name="Google Shape;101;p24"/>
          <p:cNvSpPr txBox="1">
            <a:spLocks noGrp="1"/>
          </p:cNvSpPr>
          <p:nvPr>
            <p:ph type="subTitle" idx="1"/>
          </p:nvPr>
        </p:nvSpPr>
        <p:spPr>
          <a:xfrm>
            <a:off x="1092600" y="3136943"/>
            <a:ext cx="4528800" cy="420600"/>
          </a:xfrm>
          <a:prstGeom prst="rect">
            <a:avLst/>
          </a:prstGeom>
        </p:spPr>
        <p:txBody>
          <a:bodyPr spcFirstLastPara="1" wrap="square" lIns="91425" tIns="91425" rIns="91425" bIns="91425" anchor="t" anchorCtr="0">
            <a:noAutofit/>
          </a:bodyPr>
          <a:lstStyle/>
          <a:p>
            <a:pPr marL="0" lvl="0" indent="0"/>
            <a:r>
              <a:rPr lang="en-IN" dirty="0"/>
              <a:t>Listen in style. Podcasting made personal</a:t>
            </a:r>
            <a:endParaRPr dirty="0"/>
          </a:p>
        </p:txBody>
      </p:sp>
      <p:sp>
        <p:nvSpPr>
          <p:cNvPr id="3" name="TextBox 2">
            <a:extLst>
              <a:ext uri="{FF2B5EF4-FFF2-40B4-BE49-F238E27FC236}">
                <a16:creationId xmlns:a16="http://schemas.microsoft.com/office/drawing/2014/main" id="{8E29632C-33B6-4707-BA04-D0FBADC382F9}"/>
              </a:ext>
            </a:extLst>
          </p:cNvPr>
          <p:cNvSpPr txBox="1"/>
          <p:nvPr/>
        </p:nvSpPr>
        <p:spPr>
          <a:xfrm>
            <a:off x="6737299" y="4067251"/>
            <a:ext cx="2355495" cy="523220"/>
          </a:xfrm>
          <a:prstGeom prst="rect">
            <a:avLst/>
          </a:prstGeom>
          <a:noFill/>
        </p:spPr>
        <p:txBody>
          <a:bodyPr wrap="square" rtlCol="0">
            <a:spAutoFit/>
          </a:bodyPr>
          <a:lstStyle/>
          <a:p>
            <a:r>
              <a:rPr lang="en-IN" dirty="0"/>
              <a:t>NAME: Mukesh A.B</a:t>
            </a:r>
          </a:p>
          <a:p>
            <a:r>
              <a:rPr lang="en-IN"/>
              <a:t>REG NO:710422104030</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8CBE92-4B3C-443C-9FF0-7359B5F5BDB9}"/>
              </a:ext>
            </a:extLst>
          </p:cNvPr>
          <p:cNvSpPr txBox="1"/>
          <p:nvPr/>
        </p:nvSpPr>
        <p:spPr>
          <a:xfrm>
            <a:off x="219456" y="65837"/>
            <a:ext cx="8646566" cy="5478423"/>
          </a:xfrm>
          <a:prstGeom prst="rect">
            <a:avLst/>
          </a:prstGeom>
          <a:noFill/>
        </p:spPr>
        <p:txBody>
          <a:bodyPr wrap="square" rtlCol="0">
            <a:spAutoFit/>
          </a:bodyPr>
          <a:lstStyle/>
          <a:p>
            <a:r>
              <a:rPr lang="en-IN" dirty="0"/>
              <a:t> )</a:t>
            </a:r>
          </a:p>
          <a:p>
            <a:r>
              <a:rPr lang="en-IN" dirty="0"/>
              <a:t>                        }</a:t>
            </a:r>
          </a:p>
          <a:p>
            <a:endParaRPr lang="en-IN" dirty="0"/>
          </a:p>
          <a:p>
            <a:r>
              <a:rPr lang="en-IN" dirty="0"/>
              <a:t>                    }</a:t>
            </a:r>
          </a:p>
          <a:p>
            <a:r>
              <a:rPr lang="en-IN" dirty="0"/>
              <a:t>                }</a:t>
            </a:r>
          </a:p>
          <a:p>
            <a:endParaRPr lang="en-IN" dirty="0"/>
          </a:p>
          <a:p>
            <a:r>
              <a:rPr lang="en-IN" dirty="0"/>
              <a:t>            }</a:t>
            </a:r>
          </a:p>
          <a:p>
            <a:endParaRPr lang="en-IN" dirty="0"/>
          </a:p>
          <a:p>
            <a:endParaRPr lang="en-IN" dirty="0"/>
          </a:p>
          <a:p>
            <a:r>
              <a:rPr lang="en-IN" dirty="0"/>
              <a:t>            Card(</a:t>
            </a:r>
          </a:p>
          <a:p>
            <a:r>
              <a:rPr lang="en-IN" dirty="0"/>
              <a:t>                elevation = 12.dp,</a:t>
            </a:r>
          </a:p>
          <a:p>
            <a:r>
              <a:rPr lang="en-IN" dirty="0"/>
              <a:t>                border = </a:t>
            </a:r>
            <a:r>
              <a:rPr lang="en-IN" dirty="0" err="1"/>
              <a:t>BorderStroke</a:t>
            </a:r>
            <a:r>
              <a:rPr lang="en-IN" dirty="0"/>
              <a:t>(1.dp, </a:t>
            </a:r>
            <a:r>
              <a:rPr lang="en-IN" dirty="0" err="1"/>
              <a:t>Color.Magenta</a:t>
            </a:r>
            <a:r>
              <a:rPr lang="en-IN" dirty="0"/>
              <a:t>),</a:t>
            </a:r>
          </a:p>
          <a:p>
            <a:r>
              <a:rPr lang="en-IN" dirty="0"/>
              <a:t>                modifier = Modifier</a:t>
            </a:r>
          </a:p>
          <a:p>
            <a:r>
              <a:rPr lang="en-IN" dirty="0"/>
              <a:t>                    .padding(16.dp)</a:t>
            </a:r>
          </a:p>
          <a:p>
            <a:r>
              <a:rPr lang="en-IN" dirty="0"/>
              <a:t>                    .</a:t>
            </a:r>
            <a:r>
              <a:rPr lang="en-IN" dirty="0" err="1"/>
              <a:t>fillMaxWidth</a:t>
            </a:r>
            <a:r>
              <a:rPr lang="en-IN" dirty="0"/>
              <a:t>()</a:t>
            </a:r>
          </a:p>
          <a:p>
            <a:r>
              <a:rPr lang="en-IN" dirty="0"/>
              <a:t>                    .height(250.dp)</a:t>
            </a:r>
          </a:p>
          <a:p>
            <a:r>
              <a:rPr lang="en-IN" dirty="0"/>
              <a:t>            )</a:t>
            </a:r>
          </a:p>
          <a:p>
            <a:r>
              <a:rPr lang="en-IN" dirty="0"/>
              <a:t>            {</a:t>
            </a:r>
          </a:p>
          <a:p>
            <a:r>
              <a:rPr lang="en-IN" dirty="0"/>
              <a:t>                </a:t>
            </a:r>
            <a:r>
              <a:rPr lang="en-IN" dirty="0" err="1"/>
              <a:t>val</a:t>
            </a:r>
            <a:r>
              <a:rPr lang="en-IN" dirty="0"/>
              <a:t> </a:t>
            </a:r>
            <a:r>
              <a:rPr lang="en-IN" dirty="0" err="1"/>
              <a:t>mp</a:t>
            </a:r>
            <a:r>
              <a:rPr lang="en-IN" dirty="0"/>
              <a:t>: </a:t>
            </a:r>
            <a:r>
              <a:rPr lang="en-IN" dirty="0" err="1"/>
              <a:t>MediaPlayer</a:t>
            </a:r>
            <a:r>
              <a:rPr lang="en-IN" dirty="0"/>
              <a:t> = </a:t>
            </a:r>
            <a:r>
              <a:rPr lang="en-IN" dirty="0" err="1"/>
              <a:t>MediaPlayer.create</a:t>
            </a:r>
            <a:r>
              <a:rPr lang="en-IN" dirty="0"/>
              <a:t>(context, R.raw.audio_1)</a:t>
            </a:r>
          </a:p>
          <a:p>
            <a:endParaRPr lang="en-IN" dirty="0"/>
          </a:p>
          <a:p>
            <a:r>
              <a:rPr lang="en-IN" dirty="0"/>
              <a:t>                Column(</a:t>
            </a:r>
          </a:p>
          <a:p>
            <a:r>
              <a:rPr lang="en-IN" dirty="0"/>
              <a:t>                    modifier = </a:t>
            </a:r>
            <a:r>
              <a:rPr lang="en-IN" dirty="0" err="1"/>
              <a:t>Modifier.fillMaxSize</a:t>
            </a:r>
            <a:r>
              <a:rPr lang="en-IN" dirty="0"/>
              <a:t>(),</a:t>
            </a:r>
          </a:p>
          <a:p>
            <a:r>
              <a:rPr lang="en-IN" dirty="0"/>
              <a:t>                    </a:t>
            </a:r>
            <a:r>
              <a:rPr lang="en-IN" dirty="0" err="1"/>
              <a:t>horizontalAlignment</a:t>
            </a:r>
            <a:r>
              <a:rPr lang="en-IN" dirty="0"/>
              <a:t> = </a:t>
            </a:r>
            <a:r>
              <a:rPr lang="en-IN" dirty="0" err="1"/>
              <a:t>Alignment.CenterHorizontally</a:t>
            </a:r>
            <a:endParaRPr lang="en-IN" dirty="0"/>
          </a:p>
          <a:p>
            <a:endParaRPr lang="en-IN" dirty="0"/>
          </a:p>
          <a:p>
            <a:r>
              <a:rPr lang="en-IN" dirty="0"/>
              <a:t> </a:t>
            </a:r>
          </a:p>
        </p:txBody>
      </p:sp>
    </p:spTree>
    <p:extLst>
      <p:ext uri="{BB962C8B-B14F-4D97-AF65-F5344CB8AC3E}">
        <p14:creationId xmlns:p14="http://schemas.microsoft.com/office/powerpoint/2010/main" val="498233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8DDD1E-DD30-4978-A5EC-F34E265B2FCE}"/>
              </a:ext>
            </a:extLst>
          </p:cNvPr>
          <p:cNvSpPr txBox="1"/>
          <p:nvPr/>
        </p:nvSpPr>
        <p:spPr>
          <a:xfrm>
            <a:off x="51206" y="80467"/>
            <a:ext cx="8917229" cy="5262979"/>
          </a:xfrm>
          <a:prstGeom prst="rect">
            <a:avLst/>
          </a:prstGeom>
          <a:noFill/>
        </p:spPr>
        <p:txBody>
          <a:bodyPr wrap="square" rtlCol="0">
            <a:spAutoFit/>
          </a:bodyPr>
          <a:lstStyle/>
          <a:p>
            <a:r>
              <a:rPr lang="en-IN" dirty="0"/>
              <a:t> ) {</a:t>
            </a:r>
          </a:p>
          <a:p>
            <a:endParaRPr lang="en-IN" dirty="0"/>
          </a:p>
          <a:p>
            <a:r>
              <a:rPr lang="en-IN" dirty="0"/>
              <a:t>                    Image(</a:t>
            </a:r>
          </a:p>
          <a:p>
            <a:r>
              <a:rPr lang="en-IN" dirty="0"/>
              <a:t>                        painter = </a:t>
            </a:r>
            <a:r>
              <a:rPr lang="en-IN" dirty="0" err="1"/>
              <a:t>painterResource</a:t>
            </a:r>
            <a:r>
              <a:rPr lang="en-IN" dirty="0"/>
              <a:t>(id = R.drawable.img_1),</a:t>
            </a:r>
          </a:p>
          <a:p>
            <a:r>
              <a:rPr lang="en-IN" dirty="0"/>
              <a:t>                        </a:t>
            </a:r>
            <a:r>
              <a:rPr lang="en-IN" dirty="0" err="1"/>
              <a:t>contentDescription</a:t>
            </a:r>
            <a:r>
              <a:rPr lang="en-IN" dirty="0"/>
              <a:t> = null,</a:t>
            </a:r>
          </a:p>
          <a:p>
            <a:r>
              <a:rPr lang="en-IN" dirty="0"/>
              <a:t>                        modifier = Modifier</a:t>
            </a:r>
          </a:p>
          <a:p>
            <a:r>
              <a:rPr lang="en-IN" dirty="0"/>
              <a:t>                            .height(150.dp)</a:t>
            </a:r>
          </a:p>
          <a:p>
            <a:r>
              <a:rPr lang="en-IN" dirty="0"/>
              <a:t>                            .width(200.dp)</a:t>
            </a:r>
          </a:p>
          <a:p>
            <a:r>
              <a:rPr lang="en-IN" dirty="0"/>
              <a:t>                    )</a:t>
            </a:r>
          </a:p>
          <a:p>
            <a:endParaRPr lang="en-IN" dirty="0"/>
          </a:p>
          <a:p>
            <a:r>
              <a:rPr lang="en-IN" dirty="0"/>
              <a:t>                    Text(</a:t>
            </a:r>
          </a:p>
          <a:p>
            <a:r>
              <a:rPr lang="en-IN" dirty="0"/>
              <a:t>                        text = "Haunted Houses, Evil Spirits &amp; The Paranormal Explained | </a:t>
            </a:r>
            <a:r>
              <a:rPr lang="en-IN" dirty="0" err="1"/>
              <a:t>Sarbajeet</a:t>
            </a:r>
            <a:r>
              <a:rPr lang="en-IN" dirty="0"/>
              <a:t> Mohanty",</a:t>
            </a:r>
          </a:p>
          <a:p>
            <a:r>
              <a:rPr lang="en-IN" dirty="0"/>
              <a:t>                        </a:t>
            </a:r>
            <a:r>
              <a:rPr lang="en-IN" dirty="0" err="1"/>
              <a:t>textAlign</a:t>
            </a:r>
            <a:r>
              <a:rPr lang="en-IN" dirty="0"/>
              <a:t> = </a:t>
            </a:r>
            <a:r>
              <a:rPr lang="en-IN" dirty="0" err="1"/>
              <a:t>TextAlign.Center</a:t>
            </a:r>
            <a:r>
              <a:rPr lang="en-IN" dirty="0"/>
              <a:t>,</a:t>
            </a:r>
          </a:p>
          <a:p>
            <a:r>
              <a:rPr lang="en-IN" dirty="0"/>
              <a:t>                        modifier = </a:t>
            </a:r>
            <a:r>
              <a:rPr lang="en-IN" dirty="0" err="1"/>
              <a:t>Modifier.padding</a:t>
            </a:r>
            <a:r>
              <a:rPr lang="en-IN" dirty="0"/>
              <a:t>(start = 20.dp, end = 20.dp)</a:t>
            </a:r>
          </a:p>
          <a:p>
            <a:r>
              <a:rPr lang="en-IN" dirty="0"/>
              <a:t>                    )</a:t>
            </a:r>
          </a:p>
          <a:p>
            <a:endParaRPr lang="en-IN" dirty="0"/>
          </a:p>
          <a:p>
            <a:r>
              <a:rPr lang="en-IN" dirty="0"/>
              <a:t>                    Row() {</a:t>
            </a:r>
          </a:p>
          <a:p>
            <a:endParaRPr lang="en-IN" dirty="0"/>
          </a:p>
          <a:p>
            <a:r>
              <a:rPr lang="en-IN" dirty="0"/>
              <a:t>                        </a:t>
            </a:r>
            <a:r>
              <a:rPr lang="en-IN" dirty="0" err="1"/>
              <a:t>IconButton</a:t>
            </a:r>
            <a:r>
              <a:rPr lang="en-IN" dirty="0"/>
              <a:t>(</a:t>
            </a:r>
            <a:r>
              <a:rPr lang="en-IN" dirty="0" err="1"/>
              <a:t>onClick</a:t>
            </a:r>
            <a:r>
              <a:rPr lang="en-IN" dirty="0"/>
              <a:t> = { </a:t>
            </a:r>
            <a:r>
              <a:rPr lang="en-IN" dirty="0" err="1"/>
              <a:t>mp.start</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R.drawable.play</a:t>
            </a:r>
            <a:r>
              <a:rPr lang="en-IN" dirty="0"/>
              <a:t>),</a:t>
            </a:r>
          </a:p>
          <a:p>
            <a:r>
              <a:rPr lang="en-IN" dirty="0"/>
              <a:t>                                </a:t>
            </a:r>
            <a:r>
              <a:rPr lang="en-IN" dirty="0" err="1"/>
              <a:t>contentDescription</a:t>
            </a:r>
            <a:r>
              <a:rPr lang="en-IN" dirty="0"/>
              <a:t> = ""</a:t>
            </a:r>
          </a:p>
          <a:p>
            <a:r>
              <a:rPr lang="en-IN" dirty="0"/>
              <a:t>                            )</a:t>
            </a:r>
          </a:p>
          <a:p>
            <a:r>
              <a:rPr lang="en-IN" dirty="0"/>
              <a:t> </a:t>
            </a:r>
          </a:p>
        </p:txBody>
      </p:sp>
    </p:spTree>
    <p:extLst>
      <p:ext uri="{BB962C8B-B14F-4D97-AF65-F5344CB8AC3E}">
        <p14:creationId xmlns:p14="http://schemas.microsoft.com/office/powerpoint/2010/main" val="2495244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D754B9-56FF-4078-A6C4-7A09D87B29A3}"/>
              </a:ext>
            </a:extLst>
          </p:cNvPr>
          <p:cNvSpPr txBox="1"/>
          <p:nvPr/>
        </p:nvSpPr>
        <p:spPr>
          <a:xfrm>
            <a:off x="95098" y="109728"/>
            <a:ext cx="8909913" cy="5262979"/>
          </a:xfrm>
          <a:prstGeom prst="rect">
            <a:avLst/>
          </a:prstGeom>
          <a:noFill/>
        </p:spPr>
        <p:txBody>
          <a:bodyPr wrap="square" rtlCol="0">
            <a:spAutoFit/>
          </a:bodyPr>
          <a:lstStyle/>
          <a:p>
            <a:r>
              <a:rPr lang="en-IN" dirty="0"/>
              <a:t> }</a:t>
            </a:r>
          </a:p>
          <a:p>
            <a:endParaRPr lang="en-IN" dirty="0"/>
          </a:p>
          <a:p>
            <a:r>
              <a:rPr lang="en-IN" dirty="0"/>
              <a:t>                        </a:t>
            </a:r>
            <a:r>
              <a:rPr lang="en-IN" dirty="0" err="1"/>
              <a:t>IconButton</a:t>
            </a:r>
            <a:r>
              <a:rPr lang="en-IN" dirty="0"/>
              <a:t>(</a:t>
            </a:r>
            <a:r>
              <a:rPr lang="en-IN" dirty="0" err="1"/>
              <a:t>onClick</a:t>
            </a:r>
            <a:r>
              <a:rPr lang="en-IN" dirty="0"/>
              <a:t> = { </a:t>
            </a:r>
            <a:r>
              <a:rPr lang="en-IN" dirty="0" err="1"/>
              <a:t>mp.pause</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R.drawable.pause</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p>
          <a:p>
            <a:r>
              <a:rPr lang="en-IN" dirty="0"/>
              <a:t>                }</a:t>
            </a:r>
          </a:p>
          <a:p>
            <a:endParaRPr lang="en-IN" dirty="0"/>
          </a:p>
          <a:p>
            <a:r>
              <a:rPr lang="en-IN" dirty="0"/>
              <a:t>            }</a:t>
            </a:r>
          </a:p>
          <a:p>
            <a:endParaRPr lang="en-IN" dirty="0"/>
          </a:p>
          <a:p>
            <a:endParaRPr lang="en-IN" dirty="0"/>
          </a:p>
          <a:p>
            <a:endParaRPr lang="en-IN" dirty="0"/>
          </a:p>
          <a:p>
            <a:r>
              <a:rPr lang="en-IN" dirty="0"/>
              <a:t>            Card(</a:t>
            </a:r>
          </a:p>
          <a:p>
            <a:r>
              <a:rPr lang="en-IN" dirty="0"/>
              <a:t>                elevation = 12.dp,</a:t>
            </a:r>
          </a:p>
          <a:p>
            <a:r>
              <a:rPr lang="en-IN" dirty="0"/>
              <a:t>                border = </a:t>
            </a:r>
            <a:r>
              <a:rPr lang="en-IN" dirty="0" err="1"/>
              <a:t>BorderStroke</a:t>
            </a:r>
            <a:r>
              <a:rPr lang="en-IN" dirty="0"/>
              <a:t>(1.dp, </a:t>
            </a:r>
            <a:r>
              <a:rPr lang="en-IN" dirty="0" err="1"/>
              <a:t>Color.Magenta</a:t>
            </a:r>
            <a:r>
              <a:rPr lang="en-IN" dirty="0"/>
              <a:t>),</a:t>
            </a:r>
          </a:p>
          <a:p>
            <a:r>
              <a:rPr lang="en-IN" dirty="0"/>
              <a:t>                modifier = Modifier</a:t>
            </a:r>
          </a:p>
          <a:p>
            <a:r>
              <a:rPr lang="en-IN" dirty="0"/>
              <a:t>                    .padding(16.dp)</a:t>
            </a:r>
          </a:p>
          <a:p>
            <a:r>
              <a:rPr lang="en-IN" dirty="0"/>
              <a:t>                    .</a:t>
            </a:r>
            <a:r>
              <a:rPr lang="en-IN" dirty="0" err="1"/>
              <a:t>fillMaxWidth</a:t>
            </a:r>
            <a:r>
              <a:rPr lang="en-IN" dirty="0"/>
              <a:t>()</a:t>
            </a:r>
          </a:p>
          <a:p>
            <a:r>
              <a:rPr lang="en-IN" dirty="0"/>
              <a:t>                    .height(250.dp)</a:t>
            </a:r>
          </a:p>
          <a:p>
            <a:r>
              <a:rPr lang="en-IN" dirty="0"/>
              <a:t> </a:t>
            </a:r>
          </a:p>
        </p:txBody>
      </p:sp>
    </p:spTree>
    <p:extLst>
      <p:ext uri="{BB962C8B-B14F-4D97-AF65-F5344CB8AC3E}">
        <p14:creationId xmlns:p14="http://schemas.microsoft.com/office/powerpoint/2010/main" val="2085523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A54EF9-CAF7-4CC8-9007-7FC7ED799B47}"/>
              </a:ext>
            </a:extLst>
          </p:cNvPr>
          <p:cNvSpPr txBox="1"/>
          <p:nvPr/>
        </p:nvSpPr>
        <p:spPr>
          <a:xfrm>
            <a:off x="204826" y="80467"/>
            <a:ext cx="8727033" cy="5262979"/>
          </a:xfrm>
          <a:prstGeom prst="rect">
            <a:avLst/>
          </a:prstGeom>
          <a:noFill/>
        </p:spPr>
        <p:txBody>
          <a:bodyPr wrap="square" rtlCol="0">
            <a:spAutoFit/>
          </a:bodyPr>
          <a:lstStyle/>
          <a:p>
            <a:r>
              <a:rPr lang="en-IN" dirty="0"/>
              <a:t> )</a:t>
            </a:r>
          </a:p>
          <a:p>
            <a:r>
              <a:rPr lang="en-IN" dirty="0"/>
              <a:t>            {</a:t>
            </a:r>
          </a:p>
          <a:p>
            <a:r>
              <a:rPr lang="en-IN" dirty="0"/>
              <a:t>                </a:t>
            </a:r>
            <a:r>
              <a:rPr lang="en-IN" dirty="0" err="1"/>
              <a:t>val</a:t>
            </a:r>
            <a:r>
              <a:rPr lang="en-IN" dirty="0"/>
              <a:t> </a:t>
            </a:r>
            <a:r>
              <a:rPr lang="en-IN" dirty="0" err="1"/>
              <a:t>mp</a:t>
            </a:r>
            <a:r>
              <a:rPr lang="en-IN" dirty="0"/>
              <a:t>: </a:t>
            </a:r>
            <a:r>
              <a:rPr lang="en-IN" dirty="0" err="1"/>
              <a:t>MediaPlayer</a:t>
            </a:r>
            <a:r>
              <a:rPr lang="en-IN" dirty="0"/>
              <a:t> = </a:t>
            </a:r>
            <a:r>
              <a:rPr lang="en-IN" dirty="0" err="1"/>
              <a:t>MediaPlayer.create</a:t>
            </a:r>
            <a:r>
              <a:rPr lang="en-IN" dirty="0"/>
              <a:t>(context, R.raw.audio_2)</a:t>
            </a:r>
          </a:p>
          <a:p>
            <a:endParaRPr lang="en-IN" dirty="0"/>
          </a:p>
          <a:p>
            <a:r>
              <a:rPr lang="en-IN" dirty="0"/>
              <a:t>                Column(</a:t>
            </a:r>
          </a:p>
          <a:p>
            <a:r>
              <a:rPr lang="en-IN" dirty="0"/>
              <a:t>                    modifier = </a:t>
            </a:r>
            <a:r>
              <a:rPr lang="en-IN" dirty="0" err="1"/>
              <a:t>Modifier.fillMaxSize</a:t>
            </a:r>
            <a:r>
              <a:rPr lang="en-IN" dirty="0"/>
              <a:t>(),</a:t>
            </a:r>
          </a:p>
          <a:p>
            <a:r>
              <a:rPr lang="en-IN" dirty="0"/>
              <a:t>                    </a:t>
            </a:r>
            <a:r>
              <a:rPr lang="en-IN" dirty="0" err="1"/>
              <a:t>horizontalAlignment</a:t>
            </a:r>
            <a:r>
              <a:rPr lang="en-IN" dirty="0"/>
              <a:t> = </a:t>
            </a:r>
            <a:r>
              <a:rPr lang="en-IN" dirty="0" err="1"/>
              <a:t>Alignment.CenterHorizontally</a:t>
            </a:r>
            <a:endParaRPr lang="en-IN" dirty="0"/>
          </a:p>
          <a:p>
            <a:endParaRPr lang="en-IN" dirty="0"/>
          </a:p>
          <a:p>
            <a:r>
              <a:rPr lang="en-IN" dirty="0"/>
              <a:t>                ) {</a:t>
            </a:r>
          </a:p>
          <a:p>
            <a:endParaRPr lang="en-IN" dirty="0"/>
          </a:p>
          <a:p>
            <a:r>
              <a:rPr lang="en-IN" dirty="0"/>
              <a:t>                    Image(</a:t>
            </a:r>
          </a:p>
          <a:p>
            <a:r>
              <a:rPr lang="en-IN" dirty="0"/>
              <a:t>                        painter = </a:t>
            </a:r>
            <a:r>
              <a:rPr lang="en-IN" dirty="0" err="1"/>
              <a:t>painterResource</a:t>
            </a:r>
            <a:r>
              <a:rPr lang="en-IN" dirty="0"/>
              <a:t>(id = R.drawable.img_2),</a:t>
            </a:r>
          </a:p>
          <a:p>
            <a:r>
              <a:rPr lang="en-IN" dirty="0"/>
              <a:t>                        </a:t>
            </a:r>
            <a:r>
              <a:rPr lang="en-IN" dirty="0" err="1"/>
              <a:t>contentDescription</a:t>
            </a:r>
            <a:r>
              <a:rPr lang="en-IN" dirty="0"/>
              <a:t> = null,</a:t>
            </a:r>
          </a:p>
          <a:p>
            <a:r>
              <a:rPr lang="en-IN" dirty="0"/>
              <a:t>                        modifier = Modifier</a:t>
            </a:r>
          </a:p>
          <a:p>
            <a:r>
              <a:rPr lang="en-IN" dirty="0"/>
              <a:t>                            .height(150.dp)</a:t>
            </a:r>
          </a:p>
          <a:p>
            <a:r>
              <a:rPr lang="en-IN" dirty="0"/>
              <a:t>                            .width(200.dp)</a:t>
            </a:r>
          </a:p>
          <a:p>
            <a:r>
              <a:rPr lang="en-IN" dirty="0"/>
              <a:t>                    )</a:t>
            </a:r>
          </a:p>
          <a:p>
            <a:endParaRPr lang="en-IN" dirty="0"/>
          </a:p>
          <a:p>
            <a:r>
              <a:rPr lang="en-IN" dirty="0"/>
              <a:t>                    Text(</a:t>
            </a:r>
          </a:p>
          <a:p>
            <a:r>
              <a:rPr lang="en-IN" dirty="0"/>
              <a:t>                        text = "</a:t>
            </a:r>
            <a:r>
              <a:rPr lang="en-IN" dirty="0" err="1"/>
              <a:t>Kaali</a:t>
            </a:r>
            <a:r>
              <a:rPr lang="en-IN" dirty="0"/>
              <a:t> Mata </a:t>
            </a:r>
            <a:r>
              <a:rPr lang="en-IN" dirty="0" err="1"/>
              <a:t>ki</a:t>
            </a:r>
            <a:r>
              <a:rPr lang="en-IN" dirty="0"/>
              <a:t> </a:t>
            </a:r>
            <a:r>
              <a:rPr lang="en-IN" dirty="0" err="1"/>
              <a:t>kahani</a:t>
            </a:r>
            <a:r>
              <a:rPr lang="en-IN" dirty="0"/>
              <a:t> - Black Magic &amp; </a:t>
            </a:r>
            <a:r>
              <a:rPr lang="en-IN" dirty="0" err="1"/>
              <a:t>Aghoris</a:t>
            </a:r>
            <a:r>
              <a:rPr lang="en-IN" dirty="0"/>
              <a:t> ft. Dr Vineet Aggarwal",</a:t>
            </a:r>
          </a:p>
          <a:p>
            <a:r>
              <a:rPr lang="en-IN" dirty="0"/>
              <a:t>                        </a:t>
            </a:r>
            <a:r>
              <a:rPr lang="en-IN" dirty="0" err="1"/>
              <a:t>textAlign</a:t>
            </a:r>
            <a:r>
              <a:rPr lang="en-IN" dirty="0"/>
              <a:t> = </a:t>
            </a:r>
            <a:r>
              <a:rPr lang="en-IN" dirty="0" err="1"/>
              <a:t>TextAlign.Center</a:t>
            </a:r>
            <a:r>
              <a:rPr lang="en-IN" dirty="0"/>
              <a:t>,</a:t>
            </a:r>
          </a:p>
          <a:p>
            <a:r>
              <a:rPr lang="en-IN" dirty="0"/>
              <a:t>                        modifier = </a:t>
            </a:r>
            <a:r>
              <a:rPr lang="en-IN" dirty="0" err="1"/>
              <a:t>Modifier.padding</a:t>
            </a:r>
            <a:r>
              <a:rPr lang="en-IN" dirty="0"/>
              <a:t>(start = 20.dp, end = 20.dp)</a:t>
            </a:r>
          </a:p>
          <a:p>
            <a:r>
              <a:rPr lang="en-IN" dirty="0"/>
              <a:t>                    )</a:t>
            </a:r>
          </a:p>
          <a:p>
            <a:endParaRPr lang="en-IN" dirty="0"/>
          </a:p>
        </p:txBody>
      </p:sp>
    </p:spTree>
    <p:extLst>
      <p:ext uri="{BB962C8B-B14F-4D97-AF65-F5344CB8AC3E}">
        <p14:creationId xmlns:p14="http://schemas.microsoft.com/office/powerpoint/2010/main" val="4180934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02677E-3988-4F6A-B304-724A7987CF99}"/>
              </a:ext>
            </a:extLst>
          </p:cNvPr>
          <p:cNvSpPr txBox="1"/>
          <p:nvPr/>
        </p:nvSpPr>
        <p:spPr>
          <a:xfrm>
            <a:off x="212141" y="0"/>
            <a:ext cx="8734349" cy="5262979"/>
          </a:xfrm>
          <a:prstGeom prst="rect">
            <a:avLst/>
          </a:prstGeom>
          <a:noFill/>
        </p:spPr>
        <p:txBody>
          <a:bodyPr wrap="square" rtlCol="0">
            <a:spAutoFit/>
          </a:bodyPr>
          <a:lstStyle/>
          <a:p>
            <a:r>
              <a:rPr lang="en-IN" dirty="0"/>
              <a:t> Row() {</a:t>
            </a:r>
          </a:p>
          <a:p>
            <a:endParaRPr lang="en-IN" dirty="0"/>
          </a:p>
          <a:p>
            <a:r>
              <a:rPr lang="en-IN" dirty="0"/>
              <a:t>                        </a:t>
            </a:r>
            <a:r>
              <a:rPr lang="en-IN" dirty="0" err="1"/>
              <a:t>IconButton</a:t>
            </a:r>
            <a:r>
              <a:rPr lang="en-IN" dirty="0"/>
              <a:t>(</a:t>
            </a:r>
            <a:r>
              <a:rPr lang="en-IN" dirty="0" err="1"/>
              <a:t>onClick</a:t>
            </a:r>
            <a:r>
              <a:rPr lang="en-IN" dirty="0"/>
              <a:t> = { </a:t>
            </a:r>
            <a:r>
              <a:rPr lang="en-IN" dirty="0" err="1"/>
              <a:t>mp.start</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R.drawable.play</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r>
              <a:rPr lang="en-IN" dirty="0" err="1"/>
              <a:t>IconButton</a:t>
            </a:r>
            <a:r>
              <a:rPr lang="en-IN" dirty="0"/>
              <a:t>(</a:t>
            </a:r>
            <a:r>
              <a:rPr lang="en-IN" dirty="0" err="1"/>
              <a:t>onClick</a:t>
            </a:r>
            <a:r>
              <a:rPr lang="en-IN" dirty="0"/>
              <a:t> = { </a:t>
            </a:r>
            <a:r>
              <a:rPr lang="en-IN" dirty="0" err="1"/>
              <a:t>mp.pause</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R.drawable.pause</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p>
          <a:p>
            <a:r>
              <a:rPr lang="en-IN" dirty="0"/>
              <a:t>                }</a:t>
            </a:r>
          </a:p>
          <a:p>
            <a:endParaRPr lang="en-IN" dirty="0"/>
          </a:p>
          <a:p>
            <a:r>
              <a:rPr lang="en-IN" dirty="0"/>
              <a:t>            }</a:t>
            </a:r>
          </a:p>
          <a:p>
            <a:endParaRPr lang="en-IN" dirty="0"/>
          </a:p>
          <a:p>
            <a:r>
              <a:rPr lang="en-IN" dirty="0"/>
              <a:t>            Card(</a:t>
            </a:r>
          </a:p>
          <a:p>
            <a:r>
              <a:rPr lang="en-IN" dirty="0"/>
              <a:t>                elevation = 12.dp,</a:t>
            </a:r>
          </a:p>
          <a:p>
            <a:r>
              <a:rPr lang="en-IN" dirty="0"/>
              <a:t> </a:t>
            </a:r>
          </a:p>
        </p:txBody>
      </p:sp>
    </p:spTree>
    <p:extLst>
      <p:ext uri="{BB962C8B-B14F-4D97-AF65-F5344CB8AC3E}">
        <p14:creationId xmlns:p14="http://schemas.microsoft.com/office/powerpoint/2010/main" val="3500130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92511C-53D6-4A7B-B048-11D52233FDC1}"/>
              </a:ext>
            </a:extLst>
          </p:cNvPr>
          <p:cNvSpPr txBox="1"/>
          <p:nvPr/>
        </p:nvSpPr>
        <p:spPr>
          <a:xfrm>
            <a:off x="51206" y="87782"/>
            <a:ext cx="8902599" cy="5262979"/>
          </a:xfrm>
          <a:prstGeom prst="rect">
            <a:avLst/>
          </a:prstGeom>
          <a:noFill/>
        </p:spPr>
        <p:txBody>
          <a:bodyPr wrap="square" rtlCol="0">
            <a:spAutoFit/>
          </a:bodyPr>
          <a:lstStyle/>
          <a:p>
            <a:r>
              <a:rPr lang="en-IN" dirty="0"/>
              <a:t> border = </a:t>
            </a:r>
            <a:r>
              <a:rPr lang="en-IN" dirty="0" err="1"/>
              <a:t>BorderStroke</a:t>
            </a:r>
            <a:r>
              <a:rPr lang="en-IN" dirty="0"/>
              <a:t>(1.dp, </a:t>
            </a:r>
            <a:r>
              <a:rPr lang="en-IN" dirty="0" err="1"/>
              <a:t>Color.Magenta</a:t>
            </a:r>
            <a:r>
              <a:rPr lang="en-IN" dirty="0"/>
              <a:t>),</a:t>
            </a:r>
          </a:p>
          <a:p>
            <a:r>
              <a:rPr lang="en-IN" dirty="0"/>
              <a:t>                modifier = Modifier</a:t>
            </a:r>
          </a:p>
          <a:p>
            <a:r>
              <a:rPr lang="en-IN" dirty="0"/>
              <a:t>                    .padding(16.dp)</a:t>
            </a:r>
          </a:p>
          <a:p>
            <a:r>
              <a:rPr lang="en-IN" dirty="0"/>
              <a:t>                    .</a:t>
            </a:r>
            <a:r>
              <a:rPr lang="en-IN" dirty="0" err="1"/>
              <a:t>fillMaxWidth</a:t>
            </a:r>
            <a:r>
              <a:rPr lang="en-IN" dirty="0"/>
              <a:t>()</a:t>
            </a:r>
          </a:p>
          <a:p>
            <a:r>
              <a:rPr lang="en-IN" dirty="0"/>
              <a:t>                    .height(250.dp)</a:t>
            </a:r>
          </a:p>
          <a:p>
            <a:r>
              <a:rPr lang="en-IN" dirty="0"/>
              <a:t>            )</a:t>
            </a:r>
          </a:p>
          <a:p>
            <a:r>
              <a:rPr lang="en-IN" dirty="0"/>
              <a:t>            {</a:t>
            </a:r>
          </a:p>
          <a:p>
            <a:r>
              <a:rPr lang="en-IN" dirty="0"/>
              <a:t>                </a:t>
            </a:r>
            <a:r>
              <a:rPr lang="en-IN" dirty="0" err="1"/>
              <a:t>val</a:t>
            </a:r>
            <a:r>
              <a:rPr lang="en-IN" dirty="0"/>
              <a:t> </a:t>
            </a:r>
            <a:r>
              <a:rPr lang="en-IN" dirty="0" err="1"/>
              <a:t>mp</a:t>
            </a:r>
            <a:r>
              <a:rPr lang="en-IN" dirty="0"/>
              <a:t>: </a:t>
            </a:r>
            <a:r>
              <a:rPr lang="en-IN" dirty="0" err="1"/>
              <a:t>MediaPlayer</a:t>
            </a:r>
            <a:r>
              <a:rPr lang="en-IN" dirty="0"/>
              <a:t> = </a:t>
            </a:r>
            <a:r>
              <a:rPr lang="en-IN" dirty="0" err="1"/>
              <a:t>MediaPlayer.create</a:t>
            </a:r>
            <a:r>
              <a:rPr lang="en-IN" dirty="0"/>
              <a:t>(context, R.raw.audio_3)</a:t>
            </a:r>
          </a:p>
          <a:p>
            <a:endParaRPr lang="en-IN" dirty="0"/>
          </a:p>
          <a:p>
            <a:r>
              <a:rPr lang="en-IN" dirty="0"/>
              <a:t>                Column(</a:t>
            </a:r>
          </a:p>
          <a:p>
            <a:r>
              <a:rPr lang="en-IN" dirty="0"/>
              <a:t>                    modifier = </a:t>
            </a:r>
            <a:r>
              <a:rPr lang="en-IN" dirty="0" err="1"/>
              <a:t>Modifier.fillMaxSize</a:t>
            </a:r>
            <a:r>
              <a:rPr lang="en-IN" dirty="0"/>
              <a:t>(),</a:t>
            </a:r>
          </a:p>
          <a:p>
            <a:r>
              <a:rPr lang="en-IN" dirty="0"/>
              <a:t>                    </a:t>
            </a:r>
            <a:r>
              <a:rPr lang="en-IN" dirty="0" err="1"/>
              <a:t>horizontalAlignment</a:t>
            </a:r>
            <a:r>
              <a:rPr lang="en-IN" dirty="0"/>
              <a:t> = </a:t>
            </a:r>
            <a:r>
              <a:rPr lang="en-IN" dirty="0" err="1"/>
              <a:t>Alignment.CenterHorizontally</a:t>
            </a:r>
            <a:endParaRPr lang="en-IN" dirty="0"/>
          </a:p>
          <a:p>
            <a:r>
              <a:rPr lang="en-IN" dirty="0"/>
              <a:t>                ) {</a:t>
            </a:r>
          </a:p>
          <a:p>
            <a:endParaRPr lang="en-IN" dirty="0"/>
          </a:p>
          <a:p>
            <a:r>
              <a:rPr lang="en-IN" dirty="0"/>
              <a:t>                    Image(</a:t>
            </a:r>
          </a:p>
          <a:p>
            <a:r>
              <a:rPr lang="en-IN" dirty="0"/>
              <a:t>                        painter = </a:t>
            </a:r>
            <a:r>
              <a:rPr lang="en-IN" dirty="0" err="1"/>
              <a:t>painterResource</a:t>
            </a:r>
            <a:r>
              <a:rPr lang="en-IN" dirty="0"/>
              <a:t>(id = R.drawable.img_3),</a:t>
            </a:r>
          </a:p>
          <a:p>
            <a:r>
              <a:rPr lang="en-IN" dirty="0"/>
              <a:t>                        </a:t>
            </a:r>
            <a:r>
              <a:rPr lang="en-IN" dirty="0" err="1"/>
              <a:t>contentDescription</a:t>
            </a:r>
            <a:r>
              <a:rPr lang="en-IN" dirty="0"/>
              <a:t> = null,</a:t>
            </a:r>
          </a:p>
          <a:p>
            <a:r>
              <a:rPr lang="en-IN" dirty="0"/>
              <a:t>                        modifier = Modifier</a:t>
            </a:r>
          </a:p>
          <a:p>
            <a:r>
              <a:rPr lang="en-IN" dirty="0"/>
              <a:t>                            .height(150.dp)</a:t>
            </a:r>
          </a:p>
          <a:p>
            <a:r>
              <a:rPr lang="en-IN" dirty="0"/>
              <a:t>                            .width(200.dp),</a:t>
            </a:r>
          </a:p>
          <a:p>
            <a:endParaRPr lang="en-IN" dirty="0"/>
          </a:p>
          <a:p>
            <a:r>
              <a:rPr lang="en-IN" dirty="0"/>
              <a:t>                        )</a:t>
            </a:r>
          </a:p>
          <a:p>
            <a:endParaRPr lang="en-IN" dirty="0"/>
          </a:p>
          <a:p>
            <a:r>
              <a:rPr lang="en-IN" dirty="0"/>
              <a:t> </a:t>
            </a:r>
          </a:p>
        </p:txBody>
      </p:sp>
    </p:spTree>
    <p:extLst>
      <p:ext uri="{BB962C8B-B14F-4D97-AF65-F5344CB8AC3E}">
        <p14:creationId xmlns:p14="http://schemas.microsoft.com/office/powerpoint/2010/main" val="3785475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29E48C-7123-4776-B520-9BB523FC51EF}"/>
              </a:ext>
            </a:extLst>
          </p:cNvPr>
          <p:cNvSpPr txBox="1"/>
          <p:nvPr/>
        </p:nvSpPr>
        <p:spPr>
          <a:xfrm>
            <a:off x="307238" y="0"/>
            <a:ext cx="8675828" cy="5047536"/>
          </a:xfrm>
          <a:prstGeom prst="rect">
            <a:avLst/>
          </a:prstGeom>
          <a:noFill/>
        </p:spPr>
        <p:txBody>
          <a:bodyPr wrap="square" rtlCol="0">
            <a:spAutoFit/>
          </a:bodyPr>
          <a:lstStyle/>
          <a:p>
            <a:r>
              <a:rPr lang="en-IN" dirty="0"/>
              <a:t> Text(</a:t>
            </a:r>
          </a:p>
          <a:p>
            <a:r>
              <a:rPr lang="en-IN" dirty="0"/>
              <a:t>                        text = "Tantra Explained Simply | </a:t>
            </a:r>
            <a:r>
              <a:rPr lang="en-IN" dirty="0" err="1"/>
              <a:t>Rajarshi</a:t>
            </a:r>
            <a:r>
              <a:rPr lang="en-IN" dirty="0"/>
              <a:t> </a:t>
            </a:r>
            <a:r>
              <a:rPr lang="en-IN" dirty="0" err="1"/>
              <a:t>Nandy</a:t>
            </a:r>
            <a:r>
              <a:rPr lang="en-IN" dirty="0"/>
              <a:t> - Mata, </a:t>
            </a:r>
            <a:r>
              <a:rPr lang="en-IN" dirty="0" err="1"/>
              <a:t>Bhairav</a:t>
            </a:r>
            <a:r>
              <a:rPr lang="en-IN" dirty="0"/>
              <a:t> &amp; </a:t>
            </a:r>
            <a:r>
              <a:rPr lang="en-IN" dirty="0" err="1"/>
              <a:t>Kamakhya</a:t>
            </a:r>
            <a:r>
              <a:rPr lang="en-IN" dirty="0"/>
              <a:t> Devi",</a:t>
            </a:r>
          </a:p>
          <a:p>
            <a:r>
              <a:rPr lang="en-IN" dirty="0"/>
              <a:t>                        </a:t>
            </a:r>
            <a:r>
              <a:rPr lang="en-IN" dirty="0" err="1"/>
              <a:t>textAlign</a:t>
            </a:r>
            <a:r>
              <a:rPr lang="en-IN" dirty="0"/>
              <a:t> = </a:t>
            </a:r>
            <a:r>
              <a:rPr lang="en-IN" dirty="0" err="1"/>
              <a:t>TextAlign.Center</a:t>
            </a:r>
            <a:r>
              <a:rPr lang="en-IN" dirty="0"/>
              <a:t>,</a:t>
            </a:r>
          </a:p>
          <a:p>
            <a:r>
              <a:rPr lang="en-IN" dirty="0"/>
              <a:t>                        modifier = </a:t>
            </a:r>
            <a:r>
              <a:rPr lang="en-IN" dirty="0" err="1"/>
              <a:t>Modifier.padding</a:t>
            </a:r>
            <a:r>
              <a:rPr lang="en-IN" dirty="0"/>
              <a:t>(start = 20.dp, end = 20.dp)</a:t>
            </a:r>
          </a:p>
          <a:p>
            <a:r>
              <a:rPr lang="en-IN" dirty="0"/>
              <a:t>                    )</a:t>
            </a:r>
          </a:p>
          <a:p>
            <a:r>
              <a:rPr lang="en-IN" dirty="0"/>
              <a:t>                    Row() {</a:t>
            </a:r>
          </a:p>
          <a:p>
            <a:endParaRPr lang="en-IN" dirty="0"/>
          </a:p>
          <a:p>
            <a:r>
              <a:rPr lang="en-IN" dirty="0"/>
              <a:t>                        </a:t>
            </a:r>
            <a:r>
              <a:rPr lang="en-IN" dirty="0" err="1"/>
              <a:t>IconButton</a:t>
            </a:r>
            <a:r>
              <a:rPr lang="en-IN" dirty="0"/>
              <a:t>(</a:t>
            </a:r>
            <a:r>
              <a:rPr lang="en-IN" dirty="0" err="1"/>
              <a:t>onClick</a:t>
            </a:r>
            <a:r>
              <a:rPr lang="en-IN" dirty="0"/>
              <a:t> = { </a:t>
            </a:r>
            <a:r>
              <a:rPr lang="en-IN" dirty="0" err="1"/>
              <a:t>mp.start</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R.drawable.play</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r>
              <a:rPr lang="en-IN" dirty="0" err="1"/>
              <a:t>IconButton</a:t>
            </a:r>
            <a:r>
              <a:rPr lang="en-IN" dirty="0"/>
              <a:t>(</a:t>
            </a:r>
            <a:r>
              <a:rPr lang="en-IN" dirty="0" err="1"/>
              <a:t>onClick</a:t>
            </a:r>
            <a:r>
              <a:rPr lang="en-IN" dirty="0"/>
              <a:t> = { </a:t>
            </a:r>
            <a:r>
              <a:rPr lang="en-IN" dirty="0" err="1"/>
              <a:t>mp.pause</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R.drawable.pause</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p>
          <a:p>
            <a:r>
              <a:rPr lang="en-IN" dirty="0"/>
              <a:t>                }</a:t>
            </a:r>
          </a:p>
        </p:txBody>
      </p:sp>
    </p:spTree>
    <p:extLst>
      <p:ext uri="{BB962C8B-B14F-4D97-AF65-F5344CB8AC3E}">
        <p14:creationId xmlns:p14="http://schemas.microsoft.com/office/powerpoint/2010/main" val="2166555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665596-327E-4AF8-B464-1394AF4091EE}"/>
              </a:ext>
            </a:extLst>
          </p:cNvPr>
          <p:cNvSpPr txBox="1"/>
          <p:nvPr/>
        </p:nvSpPr>
        <p:spPr>
          <a:xfrm>
            <a:off x="270662" y="7315"/>
            <a:ext cx="8609991" cy="5262979"/>
          </a:xfrm>
          <a:prstGeom prst="rect">
            <a:avLst/>
          </a:prstGeom>
          <a:noFill/>
        </p:spPr>
        <p:txBody>
          <a:bodyPr wrap="square" rtlCol="0">
            <a:spAutoFit/>
          </a:bodyPr>
          <a:lstStyle/>
          <a:p>
            <a:endParaRPr lang="en-IN" dirty="0"/>
          </a:p>
          <a:p>
            <a:r>
              <a:rPr lang="en-IN" dirty="0"/>
              <a:t>            }</a:t>
            </a:r>
          </a:p>
          <a:p>
            <a:endParaRPr lang="en-IN" dirty="0"/>
          </a:p>
          <a:p>
            <a:endParaRPr lang="en-IN" dirty="0"/>
          </a:p>
          <a:p>
            <a:r>
              <a:rPr lang="en-IN" dirty="0"/>
              <a:t>            Card(</a:t>
            </a:r>
          </a:p>
          <a:p>
            <a:r>
              <a:rPr lang="en-IN" dirty="0"/>
              <a:t>                elevation = 12.dp,</a:t>
            </a:r>
          </a:p>
          <a:p>
            <a:r>
              <a:rPr lang="en-IN" dirty="0"/>
              <a:t>                border = </a:t>
            </a:r>
            <a:r>
              <a:rPr lang="en-IN" dirty="0" err="1"/>
              <a:t>BorderStroke</a:t>
            </a:r>
            <a:r>
              <a:rPr lang="en-IN" dirty="0"/>
              <a:t>(1.dp, </a:t>
            </a:r>
            <a:r>
              <a:rPr lang="en-IN" dirty="0" err="1"/>
              <a:t>Color.Magenta</a:t>
            </a:r>
            <a:r>
              <a:rPr lang="en-IN" dirty="0"/>
              <a:t>),</a:t>
            </a:r>
          </a:p>
          <a:p>
            <a:r>
              <a:rPr lang="en-IN" dirty="0"/>
              <a:t>                modifier = Modifier</a:t>
            </a:r>
          </a:p>
          <a:p>
            <a:r>
              <a:rPr lang="en-IN" dirty="0"/>
              <a:t>                    .padding(16.dp)</a:t>
            </a:r>
          </a:p>
          <a:p>
            <a:r>
              <a:rPr lang="en-IN" dirty="0"/>
              <a:t>                    .</a:t>
            </a:r>
            <a:r>
              <a:rPr lang="en-IN" dirty="0" err="1"/>
              <a:t>fillMaxWidth</a:t>
            </a:r>
            <a:r>
              <a:rPr lang="en-IN" dirty="0"/>
              <a:t>()</a:t>
            </a:r>
          </a:p>
          <a:p>
            <a:r>
              <a:rPr lang="en-IN" dirty="0"/>
              <a:t>                    .height(250.dp)</a:t>
            </a:r>
          </a:p>
          <a:p>
            <a:r>
              <a:rPr lang="en-IN" dirty="0"/>
              <a:t>            )</a:t>
            </a:r>
          </a:p>
          <a:p>
            <a:r>
              <a:rPr lang="en-IN" dirty="0"/>
              <a:t>            {</a:t>
            </a:r>
          </a:p>
          <a:p>
            <a:r>
              <a:rPr lang="en-IN" dirty="0"/>
              <a:t>                </a:t>
            </a:r>
            <a:r>
              <a:rPr lang="en-IN" dirty="0" err="1"/>
              <a:t>val</a:t>
            </a:r>
            <a:r>
              <a:rPr lang="en-IN" dirty="0"/>
              <a:t> </a:t>
            </a:r>
            <a:r>
              <a:rPr lang="en-IN" dirty="0" err="1"/>
              <a:t>mp</a:t>
            </a:r>
            <a:r>
              <a:rPr lang="en-IN" dirty="0"/>
              <a:t>: </a:t>
            </a:r>
            <a:r>
              <a:rPr lang="en-IN" dirty="0" err="1"/>
              <a:t>MediaPlayer</a:t>
            </a:r>
            <a:r>
              <a:rPr lang="en-IN" dirty="0"/>
              <a:t> = </a:t>
            </a:r>
            <a:r>
              <a:rPr lang="en-IN" dirty="0" err="1"/>
              <a:t>MediaPlayer.create</a:t>
            </a:r>
            <a:r>
              <a:rPr lang="en-IN" dirty="0"/>
              <a:t>(context, R.raw.audio_4)</a:t>
            </a:r>
          </a:p>
          <a:p>
            <a:endParaRPr lang="en-IN" dirty="0"/>
          </a:p>
          <a:p>
            <a:r>
              <a:rPr lang="en-IN" dirty="0"/>
              <a:t>                Column(</a:t>
            </a:r>
          </a:p>
          <a:p>
            <a:r>
              <a:rPr lang="en-IN" dirty="0"/>
              <a:t>                    modifier = </a:t>
            </a:r>
            <a:r>
              <a:rPr lang="en-IN" dirty="0" err="1"/>
              <a:t>Modifier.fillMaxSize</a:t>
            </a:r>
            <a:r>
              <a:rPr lang="en-IN" dirty="0"/>
              <a:t>(),</a:t>
            </a:r>
          </a:p>
          <a:p>
            <a:r>
              <a:rPr lang="en-IN" dirty="0"/>
              <a:t>                    </a:t>
            </a:r>
            <a:r>
              <a:rPr lang="en-IN" dirty="0" err="1"/>
              <a:t>horizontalAlignment</a:t>
            </a:r>
            <a:r>
              <a:rPr lang="en-IN" dirty="0"/>
              <a:t> = </a:t>
            </a:r>
            <a:r>
              <a:rPr lang="en-IN" dirty="0" err="1"/>
              <a:t>Alignment.CenterHorizontally</a:t>
            </a:r>
            <a:endParaRPr lang="en-IN" dirty="0"/>
          </a:p>
          <a:p>
            <a:r>
              <a:rPr lang="en-IN" dirty="0"/>
              <a:t>                ) {</a:t>
            </a:r>
          </a:p>
          <a:p>
            <a:endParaRPr lang="en-IN" dirty="0"/>
          </a:p>
          <a:p>
            <a:r>
              <a:rPr lang="en-IN" dirty="0"/>
              <a:t>                    Image(</a:t>
            </a:r>
          </a:p>
          <a:p>
            <a:r>
              <a:rPr lang="en-IN" dirty="0"/>
              <a:t>                        painter = </a:t>
            </a:r>
            <a:r>
              <a:rPr lang="en-IN" dirty="0" err="1"/>
              <a:t>painterResource</a:t>
            </a:r>
            <a:r>
              <a:rPr lang="en-IN" dirty="0"/>
              <a:t>(id = R.drawable.img_4),</a:t>
            </a:r>
          </a:p>
          <a:p>
            <a:r>
              <a:rPr lang="en-IN" dirty="0"/>
              <a:t>                        </a:t>
            </a:r>
            <a:r>
              <a:rPr lang="en-IN" dirty="0" err="1"/>
              <a:t>contentDescription</a:t>
            </a:r>
            <a:r>
              <a:rPr lang="en-IN" dirty="0"/>
              <a:t> = null,</a:t>
            </a:r>
          </a:p>
          <a:p>
            <a:endParaRPr lang="en-IN" dirty="0"/>
          </a:p>
        </p:txBody>
      </p:sp>
    </p:spTree>
    <p:extLst>
      <p:ext uri="{BB962C8B-B14F-4D97-AF65-F5344CB8AC3E}">
        <p14:creationId xmlns:p14="http://schemas.microsoft.com/office/powerpoint/2010/main" val="3317507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CEA682-6108-447F-92C0-E6A44ABFB190}"/>
              </a:ext>
            </a:extLst>
          </p:cNvPr>
          <p:cNvSpPr txBox="1"/>
          <p:nvPr/>
        </p:nvSpPr>
        <p:spPr>
          <a:xfrm>
            <a:off x="160934" y="87782"/>
            <a:ext cx="8705088" cy="5047536"/>
          </a:xfrm>
          <a:prstGeom prst="rect">
            <a:avLst/>
          </a:prstGeom>
          <a:noFill/>
        </p:spPr>
        <p:txBody>
          <a:bodyPr wrap="square" rtlCol="0">
            <a:spAutoFit/>
          </a:bodyPr>
          <a:lstStyle/>
          <a:p>
            <a:r>
              <a:rPr lang="en-IN" dirty="0"/>
              <a:t> modifier = Modifier</a:t>
            </a:r>
          </a:p>
          <a:p>
            <a:r>
              <a:rPr lang="en-IN" dirty="0"/>
              <a:t>                            .height(150.dp)</a:t>
            </a:r>
          </a:p>
          <a:p>
            <a:r>
              <a:rPr lang="en-IN" dirty="0"/>
              <a:t>                            .width(200.dp),</a:t>
            </a:r>
          </a:p>
          <a:p>
            <a:endParaRPr lang="en-IN" dirty="0"/>
          </a:p>
          <a:p>
            <a:r>
              <a:rPr lang="en-IN" dirty="0"/>
              <a:t>                        )</a:t>
            </a:r>
          </a:p>
          <a:p>
            <a:endParaRPr lang="en-IN" dirty="0"/>
          </a:p>
          <a:p>
            <a:r>
              <a:rPr lang="en-IN" dirty="0"/>
              <a:t>                    Text(</a:t>
            </a:r>
          </a:p>
          <a:p>
            <a:r>
              <a:rPr lang="en-IN" dirty="0"/>
              <a:t>                        text = "Complete Story Of Shri Krishna - Explained In 20 Minutes",</a:t>
            </a:r>
          </a:p>
          <a:p>
            <a:r>
              <a:rPr lang="en-IN" dirty="0"/>
              <a:t>                        </a:t>
            </a:r>
            <a:r>
              <a:rPr lang="en-IN" dirty="0" err="1"/>
              <a:t>textAlign</a:t>
            </a:r>
            <a:r>
              <a:rPr lang="en-IN" dirty="0"/>
              <a:t> = </a:t>
            </a:r>
            <a:r>
              <a:rPr lang="en-IN" dirty="0" err="1"/>
              <a:t>TextAlign.Center</a:t>
            </a:r>
            <a:r>
              <a:rPr lang="en-IN" dirty="0"/>
              <a:t>,</a:t>
            </a:r>
          </a:p>
          <a:p>
            <a:r>
              <a:rPr lang="en-IN" dirty="0"/>
              <a:t>                        modifier = </a:t>
            </a:r>
            <a:r>
              <a:rPr lang="en-IN" dirty="0" err="1"/>
              <a:t>Modifier.padding</a:t>
            </a:r>
            <a:r>
              <a:rPr lang="en-IN" dirty="0"/>
              <a:t>(start = 20.dp, end = 20.dp)</a:t>
            </a:r>
          </a:p>
          <a:p>
            <a:r>
              <a:rPr lang="en-IN" dirty="0"/>
              <a:t>                    )</a:t>
            </a:r>
          </a:p>
          <a:p>
            <a:r>
              <a:rPr lang="en-IN" dirty="0"/>
              <a:t>                    Row() {</a:t>
            </a:r>
          </a:p>
          <a:p>
            <a:endParaRPr lang="en-IN" dirty="0"/>
          </a:p>
          <a:p>
            <a:r>
              <a:rPr lang="en-IN" dirty="0"/>
              <a:t>                        </a:t>
            </a:r>
            <a:r>
              <a:rPr lang="en-IN" dirty="0" err="1"/>
              <a:t>IconButton</a:t>
            </a:r>
            <a:r>
              <a:rPr lang="en-IN" dirty="0"/>
              <a:t>(</a:t>
            </a:r>
            <a:r>
              <a:rPr lang="en-IN" dirty="0" err="1"/>
              <a:t>onClick</a:t>
            </a:r>
            <a:r>
              <a:rPr lang="en-IN" dirty="0"/>
              <a:t> = { </a:t>
            </a:r>
            <a:r>
              <a:rPr lang="en-IN" dirty="0" err="1"/>
              <a:t>mp.start</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R.drawable.play</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r>
              <a:rPr lang="en-IN" dirty="0" err="1"/>
              <a:t>IconButton</a:t>
            </a:r>
            <a:r>
              <a:rPr lang="en-IN" dirty="0"/>
              <a:t>(</a:t>
            </a:r>
            <a:r>
              <a:rPr lang="en-IN" dirty="0" err="1"/>
              <a:t>onClick</a:t>
            </a:r>
            <a:r>
              <a:rPr lang="en-IN" dirty="0"/>
              <a:t> = { </a:t>
            </a:r>
            <a:r>
              <a:rPr lang="en-IN" dirty="0" err="1"/>
              <a:t>mp.pause</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R.drawable.pause</a:t>
            </a:r>
            <a:r>
              <a:rPr lang="en-IN" dirty="0"/>
              <a:t>),</a:t>
            </a:r>
          </a:p>
        </p:txBody>
      </p:sp>
    </p:spTree>
    <p:extLst>
      <p:ext uri="{BB962C8B-B14F-4D97-AF65-F5344CB8AC3E}">
        <p14:creationId xmlns:p14="http://schemas.microsoft.com/office/powerpoint/2010/main" val="2262153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02D1E5-A04B-4CF1-884B-8D8F0716B698}"/>
              </a:ext>
            </a:extLst>
          </p:cNvPr>
          <p:cNvSpPr txBox="1"/>
          <p:nvPr/>
        </p:nvSpPr>
        <p:spPr>
          <a:xfrm>
            <a:off x="109728" y="0"/>
            <a:ext cx="8887968" cy="5262979"/>
          </a:xfrm>
          <a:prstGeom prst="rect">
            <a:avLst/>
          </a:prstGeom>
          <a:noFill/>
        </p:spPr>
        <p:txBody>
          <a:bodyPr wrap="square" rtlCol="0">
            <a:spAutoFit/>
          </a:bodyPr>
          <a:lstStyle/>
          <a:p>
            <a:r>
              <a:rPr lang="en-IN" dirty="0"/>
              <a:t> </a:t>
            </a:r>
            <a:r>
              <a:rPr lang="en-IN" dirty="0" err="1"/>
              <a:t>contentDescription</a:t>
            </a:r>
            <a:r>
              <a:rPr lang="en-IN" dirty="0"/>
              <a:t> = ""</a:t>
            </a:r>
          </a:p>
          <a:p>
            <a:r>
              <a:rPr lang="en-IN" dirty="0"/>
              <a:t>                            )</a:t>
            </a:r>
          </a:p>
          <a:p>
            <a:r>
              <a:rPr lang="en-IN" dirty="0"/>
              <a:t>                        }</a:t>
            </a:r>
          </a:p>
          <a:p>
            <a:endParaRPr lang="en-IN" dirty="0"/>
          </a:p>
          <a:p>
            <a:r>
              <a:rPr lang="en-IN" dirty="0"/>
              <a:t>                    }</a:t>
            </a:r>
          </a:p>
          <a:p>
            <a:r>
              <a:rPr lang="en-IN" dirty="0"/>
              <a:t>                }</a:t>
            </a:r>
          </a:p>
          <a:p>
            <a:endParaRPr lang="en-IN" dirty="0"/>
          </a:p>
          <a:p>
            <a:r>
              <a:rPr lang="en-IN" dirty="0"/>
              <a:t>            }</a:t>
            </a:r>
          </a:p>
          <a:p>
            <a:endParaRPr lang="en-IN" dirty="0"/>
          </a:p>
          <a:p>
            <a:endParaRPr lang="en-IN" dirty="0"/>
          </a:p>
          <a:p>
            <a:r>
              <a:rPr lang="en-IN" dirty="0"/>
              <a:t>            Card(</a:t>
            </a:r>
          </a:p>
          <a:p>
            <a:r>
              <a:rPr lang="en-IN" dirty="0"/>
              <a:t>                elevation = 12.dp,</a:t>
            </a:r>
          </a:p>
          <a:p>
            <a:r>
              <a:rPr lang="en-IN" dirty="0"/>
              <a:t>                border = </a:t>
            </a:r>
            <a:r>
              <a:rPr lang="en-IN" dirty="0" err="1"/>
              <a:t>BorderStroke</a:t>
            </a:r>
            <a:r>
              <a:rPr lang="en-IN" dirty="0"/>
              <a:t>(1.dp, </a:t>
            </a:r>
            <a:r>
              <a:rPr lang="en-IN" dirty="0" err="1"/>
              <a:t>Color.Magenta</a:t>
            </a:r>
            <a:r>
              <a:rPr lang="en-IN" dirty="0"/>
              <a:t>),</a:t>
            </a:r>
          </a:p>
          <a:p>
            <a:r>
              <a:rPr lang="en-IN" dirty="0"/>
              <a:t>                modifier = Modifier</a:t>
            </a:r>
          </a:p>
          <a:p>
            <a:r>
              <a:rPr lang="en-IN" dirty="0"/>
              <a:t>                    .padding(16.dp)</a:t>
            </a:r>
          </a:p>
          <a:p>
            <a:r>
              <a:rPr lang="en-IN" dirty="0"/>
              <a:t>                    .</a:t>
            </a:r>
            <a:r>
              <a:rPr lang="en-IN" dirty="0" err="1"/>
              <a:t>fillMaxWidth</a:t>
            </a:r>
            <a:r>
              <a:rPr lang="en-IN" dirty="0"/>
              <a:t>()</a:t>
            </a:r>
          </a:p>
          <a:p>
            <a:r>
              <a:rPr lang="en-IN" dirty="0"/>
              <a:t>                    .height(250.dp)</a:t>
            </a:r>
          </a:p>
          <a:p>
            <a:r>
              <a:rPr lang="en-IN" dirty="0"/>
              <a:t>            )</a:t>
            </a:r>
          </a:p>
          <a:p>
            <a:r>
              <a:rPr lang="en-IN" dirty="0"/>
              <a:t>            {</a:t>
            </a:r>
          </a:p>
          <a:p>
            <a:r>
              <a:rPr lang="en-IN" dirty="0"/>
              <a:t>                </a:t>
            </a:r>
            <a:r>
              <a:rPr lang="en-IN" dirty="0" err="1"/>
              <a:t>val</a:t>
            </a:r>
            <a:r>
              <a:rPr lang="en-IN" dirty="0"/>
              <a:t> </a:t>
            </a:r>
            <a:r>
              <a:rPr lang="en-IN" dirty="0" err="1"/>
              <a:t>mp</a:t>
            </a:r>
            <a:r>
              <a:rPr lang="en-IN" dirty="0"/>
              <a:t>: </a:t>
            </a:r>
            <a:r>
              <a:rPr lang="en-IN" dirty="0" err="1"/>
              <a:t>MediaPlayer</a:t>
            </a:r>
            <a:r>
              <a:rPr lang="en-IN" dirty="0"/>
              <a:t> = </a:t>
            </a:r>
            <a:r>
              <a:rPr lang="en-IN" dirty="0" err="1"/>
              <a:t>MediaPlayer.create</a:t>
            </a:r>
            <a:r>
              <a:rPr lang="en-IN" dirty="0"/>
              <a:t>(context, R.raw.audio_5)</a:t>
            </a:r>
          </a:p>
          <a:p>
            <a:endParaRPr lang="en-IN" dirty="0"/>
          </a:p>
          <a:p>
            <a:r>
              <a:rPr lang="en-IN" dirty="0"/>
              <a:t>                Column(</a:t>
            </a:r>
          </a:p>
          <a:p>
            <a:r>
              <a:rPr lang="en-IN" dirty="0"/>
              <a:t>                    modifier = </a:t>
            </a:r>
            <a:r>
              <a:rPr lang="en-IN" dirty="0" err="1"/>
              <a:t>Modifier.fillMaxSize</a:t>
            </a:r>
            <a:r>
              <a:rPr lang="en-IN" dirty="0"/>
              <a:t>(),</a:t>
            </a:r>
          </a:p>
          <a:p>
            <a:r>
              <a:rPr lang="en-IN" dirty="0"/>
              <a:t> </a:t>
            </a:r>
          </a:p>
        </p:txBody>
      </p:sp>
    </p:spTree>
    <p:extLst>
      <p:ext uri="{BB962C8B-B14F-4D97-AF65-F5344CB8AC3E}">
        <p14:creationId xmlns:p14="http://schemas.microsoft.com/office/powerpoint/2010/main" val="966944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 name="TextBox 2">
            <a:extLst>
              <a:ext uri="{FF2B5EF4-FFF2-40B4-BE49-F238E27FC236}">
                <a16:creationId xmlns:a16="http://schemas.microsoft.com/office/drawing/2014/main" id="{716079EF-D3F4-41AA-8777-1E3258025996}"/>
              </a:ext>
            </a:extLst>
          </p:cNvPr>
          <p:cNvSpPr txBox="1"/>
          <p:nvPr/>
        </p:nvSpPr>
        <p:spPr>
          <a:xfrm>
            <a:off x="694944" y="1053388"/>
            <a:ext cx="7622439" cy="2862322"/>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The goal of Podcast Plus is to provide Android users with a seamless and engaging podcast streaming experience by leveraging a Redux-inspired architecture for efficient state management. This ensures predictability, maintainability, and real-time updates across the app, enhancing overall performance. The app features dynamic themes, including light, dark, and customizable options, allowing users to personalize their interface. With an intuitive design, personalized recommendations, and offline support, Podcast Plus prioritizes user convenience and flexibility. Its modular and scalable structure ensures the app remains adaptable to future enhancements, delivering a reliable and visually appealing podcast experience.</a:t>
            </a:r>
            <a:endParaRPr lang="en-IN" sz="1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0DCE021-748E-484E-8D38-E531BDC583E7}"/>
              </a:ext>
            </a:extLst>
          </p:cNvPr>
          <p:cNvSpPr/>
          <p:nvPr/>
        </p:nvSpPr>
        <p:spPr>
          <a:xfrm>
            <a:off x="3405541" y="157465"/>
            <a:ext cx="2201244" cy="461665"/>
          </a:xfrm>
          <a:prstGeom prst="rect">
            <a:avLst/>
          </a:prstGeom>
        </p:spPr>
        <p:txBody>
          <a:bodyPr wrap="none">
            <a:spAutoFit/>
          </a:bodyPr>
          <a:lstStyle/>
          <a:p>
            <a:r>
              <a:rPr lang="en-US" sz="2400" b="1" dirty="0">
                <a:latin typeface="Arial Black" panose="020B0A04020102020204" pitchFamily="34" charset="0"/>
              </a:rPr>
              <a:t>OBJECTIVE</a:t>
            </a:r>
            <a:r>
              <a:rPr lang="en-US" dirty="0"/>
              <a:t> </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6DE0A1-7E6D-4982-AA57-C06C97E30705}"/>
              </a:ext>
            </a:extLst>
          </p:cNvPr>
          <p:cNvSpPr txBox="1"/>
          <p:nvPr/>
        </p:nvSpPr>
        <p:spPr>
          <a:xfrm>
            <a:off x="102413" y="0"/>
            <a:ext cx="8551469" cy="5047536"/>
          </a:xfrm>
          <a:prstGeom prst="rect">
            <a:avLst/>
          </a:prstGeom>
          <a:noFill/>
        </p:spPr>
        <p:txBody>
          <a:bodyPr wrap="square" rtlCol="0">
            <a:spAutoFit/>
          </a:bodyPr>
          <a:lstStyle/>
          <a:p>
            <a:r>
              <a:rPr lang="en-IN" dirty="0"/>
              <a:t> </a:t>
            </a:r>
            <a:r>
              <a:rPr lang="en-IN" dirty="0" err="1"/>
              <a:t>horizontalAlignment</a:t>
            </a:r>
            <a:r>
              <a:rPr lang="en-IN" dirty="0"/>
              <a:t> = </a:t>
            </a:r>
            <a:r>
              <a:rPr lang="en-IN" dirty="0" err="1"/>
              <a:t>Alignment.CenterHorizontally</a:t>
            </a:r>
            <a:endParaRPr lang="en-IN" dirty="0"/>
          </a:p>
          <a:p>
            <a:r>
              <a:rPr lang="en-IN" dirty="0"/>
              <a:t>                ) {</a:t>
            </a:r>
          </a:p>
          <a:p>
            <a:endParaRPr lang="en-IN" dirty="0"/>
          </a:p>
          <a:p>
            <a:r>
              <a:rPr lang="en-IN" dirty="0"/>
              <a:t>                    Image(</a:t>
            </a:r>
          </a:p>
          <a:p>
            <a:r>
              <a:rPr lang="en-IN" dirty="0"/>
              <a:t>                        painter = </a:t>
            </a:r>
            <a:r>
              <a:rPr lang="en-IN" dirty="0" err="1"/>
              <a:t>painterResource</a:t>
            </a:r>
            <a:r>
              <a:rPr lang="en-IN" dirty="0"/>
              <a:t>(id = R.drawable.img_5),</a:t>
            </a:r>
          </a:p>
          <a:p>
            <a:r>
              <a:rPr lang="en-IN" dirty="0"/>
              <a:t>                        </a:t>
            </a:r>
            <a:r>
              <a:rPr lang="en-IN" dirty="0" err="1"/>
              <a:t>contentDescription</a:t>
            </a:r>
            <a:r>
              <a:rPr lang="en-IN" dirty="0"/>
              <a:t> = null,</a:t>
            </a:r>
          </a:p>
          <a:p>
            <a:r>
              <a:rPr lang="en-IN" dirty="0"/>
              <a:t>                        modifier = Modifier</a:t>
            </a:r>
          </a:p>
          <a:p>
            <a:r>
              <a:rPr lang="en-IN" dirty="0"/>
              <a:t>                            .height(150.dp)</a:t>
            </a:r>
          </a:p>
          <a:p>
            <a:r>
              <a:rPr lang="en-IN" dirty="0"/>
              <a:t>                            .width(200.dp),</a:t>
            </a:r>
          </a:p>
          <a:p>
            <a:r>
              <a:rPr lang="en-IN" dirty="0"/>
              <a:t>                        )</a:t>
            </a:r>
          </a:p>
          <a:p>
            <a:endParaRPr lang="en-IN" dirty="0"/>
          </a:p>
          <a:p>
            <a:r>
              <a:rPr lang="en-IN" dirty="0"/>
              <a:t>                    Text(</a:t>
            </a:r>
          </a:p>
          <a:p>
            <a:r>
              <a:rPr lang="en-IN" dirty="0"/>
              <a:t>                        text = "Mahabharat Ki </a:t>
            </a:r>
            <a:r>
              <a:rPr lang="en-IN" dirty="0" err="1"/>
              <a:t>Poori</a:t>
            </a:r>
            <a:r>
              <a:rPr lang="en-IN" dirty="0"/>
              <a:t> Kahaani - Arjun, Shri Krishna &amp; </a:t>
            </a:r>
            <a:r>
              <a:rPr lang="en-IN" dirty="0" err="1"/>
              <a:t>Yuddh</a:t>
            </a:r>
            <a:r>
              <a:rPr lang="en-IN" dirty="0"/>
              <a:t> - Ami Ganatra ",</a:t>
            </a:r>
          </a:p>
          <a:p>
            <a:r>
              <a:rPr lang="en-IN" dirty="0"/>
              <a:t>                        </a:t>
            </a:r>
            <a:r>
              <a:rPr lang="en-IN" dirty="0" err="1"/>
              <a:t>textAlign</a:t>
            </a:r>
            <a:r>
              <a:rPr lang="en-IN" dirty="0"/>
              <a:t> = </a:t>
            </a:r>
            <a:r>
              <a:rPr lang="en-IN" dirty="0" err="1"/>
              <a:t>TextAlign.Center</a:t>
            </a:r>
            <a:r>
              <a:rPr lang="en-IN" dirty="0"/>
              <a:t>,</a:t>
            </a:r>
          </a:p>
          <a:p>
            <a:r>
              <a:rPr lang="en-IN" dirty="0"/>
              <a:t>                        modifier = </a:t>
            </a:r>
            <a:r>
              <a:rPr lang="en-IN" dirty="0" err="1"/>
              <a:t>Modifier.padding</a:t>
            </a:r>
            <a:r>
              <a:rPr lang="en-IN" dirty="0"/>
              <a:t>(start = 20.dp, end = 20.dp)</a:t>
            </a:r>
          </a:p>
          <a:p>
            <a:r>
              <a:rPr lang="en-IN" dirty="0"/>
              <a:t>                    )</a:t>
            </a:r>
          </a:p>
          <a:p>
            <a:r>
              <a:rPr lang="en-IN" dirty="0"/>
              <a:t>                    Row() {</a:t>
            </a:r>
          </a:p>
          <a:p>
            <a:endParaRPr lang="en-IN" dirty="0"/>
          </a:p>
          <a:p>
            <a:r>
              <a:rPr lang="en-IN" dirty="0"/>
              <a:t>                        </a:t>
            </a:r>
            <a:r>
              <a:rPr lang="en-IN" dirty="0" err="1"/>
              <a:t>IconButton</a:t>
            </a:r>
            <a:r>
              <a:rPr lang="en-IN" dirty="0"/>
              <a:t>(</a:t>
            </a:r>
            <a:r>
              <a:rPr lang="en-IN" dirty="0" err="1"/>
              <a:t>onClick</a:t>
            </a:r>
            <a:r>
              <a:rPr lang="en-IN" dirty="0"/>
              <a:t> = { </a:t>
            </a:r>
            <a:r>
              <a:rPr lang="en-IN" dirty="0" err="1"/>
              <a:t>mp.start</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R.drawable.play</a:t>
            </a:r>
            <a:r>
              <a:rPr lang="en-IN" dirty="0"/>
              <a:t>),</a:t>
            </a:r>
          </a:p>
          <a:p>
            <a:r>
              <a:rPr lang="en-IN" dirty="0"/>
              <a:t>                                </a:t>
            </a:r>
            <a:r>
              <a:rPr lang="en-IN" dirty="0" err="1"/>
              <a:t>contentDescription</a:t>
            </a:r>
            <a:r>
              <a:rPr lang="en-IN" dirty="0"/>
              <a:t> = ""</a:t>
            </a:r>
          </a:p>
          <a:p>
            <a:r>
              <a:rPr lang="en-IN" dirty="0"/>
              <a:t>                            )</a:t>
            </a:r>
          </a:p>
        </p:txBody>
      </p:sp>
    </p:spTree>
    <p:extLst>
      <p:ext uri="{BB962C8B-B14F-4D97-AF65-F5344CB8AC3E}">
        <p14:creationId xmlns:p14="http://schemas.microsoft.com/office/powerpoint/2010/main" val="3622385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ECA733-B7E6-48AF-8E56-0F7CA23F9DA6}"/>
              </a:ext>
            </a:extLst>
          </p:cNvPr>
          <p:cNvSpPr txBox="1"/>
          <p:nvPr/>
        </p:nvSpPr>
        <p:spPr>
          <a:xfrm>
            <a:off x="241402" y="117043"/>
            <a:ext cx="8163763" cy="3754874"/>
          </a:xfrm>
          <a:prstGeom prst="rect">
            <a:avLst/>
          </a:prstGeom>
          <a:noFill/>
        </p:spPr>
        <p:txBody>
          <a:bodyPr wrap="square" rtlCol="0">
            <a:spAutoFit/>
          </a:bodyPr>
          <a:lstStyle/>
          <a:p>
            <a:r>
              <a:rPr lang="en-IN" dirty="0"/>
              <a:t> }</a:t>
            </a:r>
          </a:p>
          <a:p>
            <a:endParaRPr lang="en-IN" dirty="0"/>
          </a:p>
          <a:p>
            <a:r>
              <a:rPr lang="en-IN" dirty="0"/>
              <a:t>                        </a:t>
            </a:r>
            <a:r>
              <a:rPr lang="en-IN" dirty="0" err="1"/>
              <a:t>IconButton</a:t>
            </a:r>
            <a:r>
              <a:rPr lang="en-IN" dirty="0"/>
              <a:t>(</a:t>
            </a:r>
            <a:r>
              <a:rPr lang="en-IN" dirty="0" err="1"/>
              <a:t>onClick</a:t>
            </a:r>
            <a:r>
              <a:rPr lang="en-IN" dirty="0"/>
              <a:t> = { </a:t>
            </a:r>
            <a:r>
              <a:rPr lang="en-IN" dirty="0" err="1"/>
              <a:t>mp.pause</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R.drawable.pause</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p>
          <a:p>
            <a:r>
              <a:rPr lang="en-IN" dirty="0"/>
              <a:t>                }</a:t>
            </a:r>
          </a:p>
          <a:p>
            <a:endParaRPr lang="en-IN" dirty="0"/>
          </a:p>
          <a:p>
            <a:r>
              <a:rPr lang="en-IN" dirty="0"/>
              <a:t>            }</a:t>
            </a:r>
          </a:p>
          <a:p>
            <a:endParaRPr lang="en-IN" dirty="0"/>
          </a:p>
          <a:p>
            <a:r>
              <a:rPr lang="en-IN" dirty="0"/>
              <a:t>        }</a:t>
            </a:r>
          </a:p>
          <a:p>
            <a:r>
              <a:rPr lang="en-IN" dirty="0"/>
              <a:t>    }</a:t>
            </a:r>
          </a:p>
          <a:p>
            <a:r>
              <a:rPr lang="en-IN" dirty="0"/>
              <a:t>}</a:t>
            </a:r>
          </a:p>
        </p:txBody>
      </p:sp>
    </p:spTree>
    <p:extLst>
      <p:ext uri="{BB962C8B-B14F-4D97-AF65-F5344CB8AC3E}">
        <p14:creationId xmlns:p14="http://schemas.microsoft.com/office/powerpoint/2010/main" val="2735491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519905-1A9F-4187-BCD8-165902C451EF}"/>
              </a:ext>
            </a:extLst>
          </p:cNvPr>
          <p:cNvSpPr txBox="1"/>
          <p:nvPr/>
        </p:nvSpPr>
        <p:spPr>
          <a:xfrm>
            <a:off x="256032" y="175565"/>
            <a:ext cx="2801722" cy="400110"/>
          </a:xfrm>
          <a:prstGeom prst="rect">
            <a:avLst/>
          </a:prstGeom>
          <a:noFill/>
        </p:spPr>
        <p:txBody>
          <a:bodyPr wrap="square" rtlCol="0">
            <a:spAutoFit/>
          </a:bodyPr>
          <a:lstStyle/>
          <a:p>
            <a:r>
              <a:rPr lang="en-US" sz="2000" dirty="0">
                <a:latin typeface="Arial Black" panose="020B0A04020102020204" pitchFamily="34" charset="0"/>
              </a:rPr>
              <a:t>OUTPUT:</a:t>
            </a:r>
            <a:endParaRPr lang="en-IN" sz="2000" dirty="0">
              <a:latin typeface="Arial Black" panose="020B0A04020102020204" pitchFamily="34" charset="0"/>
            </a:endParaRPr>
          </a:p>
        </p:txBody>
      </p:sp>
      <p:pic>
        <p:nvPicPr>
          <p:cNvPr id="4" name="Picture 3">
            <a:extLst>
              <a:ext uri="{FF2B5EF4-FFF2-40B4-BE49-F238E27FC236}">
                <a16:creationId xmlns:a16="http://schemas.microsoft.com/office/drawing/2014/main" id="{ACB67971-C185-45A8-8A08-903C4AC428F0}"/>
              </a:ext>
            </a:extLst>
          </p:cNvPr>
          <p:cNvPicPr>
            <a:picLocks noChangeAspect="1"/>
          </p:cNvPicPr>
          <p:nvPr/>
        </p:nvPicPr>
        <p:blipFill>
          <a:blip r:embed="rId2"/>
          <a:stretch>
            <a:fillRect/>
          </a:stretch>
        </p:blipFill>
        <p:spPr>
          <a:xfrm>
            <a:off x="3648773" y="504749"/>
            <a:ext cx="2006347" cy="4491989"/>
          </a:xfrm>
          <a:prstGeom prst="rect">
            <a:avLst/>
          </a:prstGeom>
        </p:spPr>
      </p:pic>
    </p:spTree>
    <p:extLst>
      <p:ext uri="{BB962C8B-B14F-4D97-AF65-F5344CB8AC3E}">
        <p14:creationId xmlns:p14="http://schemas.microsoft.com/office/powerpoint/2010/main" val="408368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054E1B4-100A-46DD-8A30-2E42D60A8C5D}"/>
              </a:ext>
            </a:extLst>
          </p:cNvPr>
          <p:cNvPicPr>
            <a:picLocks noChangeAspect="1"/>
          </p:cNvPicPr>
          <p:nvPr/>
        </p:nvPicPr>
        <p:blipFill>
          <a:blip r:embed="rId2"/>
          <a:stretch>
            <a:fillRect/>
          </a:stretch>
        </p:blipFill>
        <p:spPr>
          <a:xfrm>
            <a:off x="3522176" y="221311"/>
            <a:ext cx="2099648" cy="4700878"/>
          </a:xfrm>
          <a:prstGeom prst="rect">
            <a:avLst/>
          </a:prstGeom>
        </p:spPr>
      </p:pic>
    </p:spTree>
    <p:extLst>
      <p:ext uri="{BB962C8B-B14F-4D97-AF65-F5344CB8AC3E}">
        <p14:creationId xmlns:p14="http://schemas.microsoft.com/office/powerpoint/2010/main" val="1158204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F14BB9-B3C5-4347-B2A9-D3DA45794F00}"/>
              </a:ext>
            </a:extLst>
          </p:cNvPr>
          <p:cNvPicPr>
            <a:picLocks noChangeAspect="1"/>
          </p:cNvPicPr>
          <p:nvPr/>
        </p:nvPicPr>
        <p:blipFill>
          <a:blip r:embed="rId2"/>
          <a:stretch>
            <a:fillRect/>
          </a:stretch>
        </p:blipFill>
        <p:spPr>
          <a:xfrm>
            <a:off x="3481942" y="131232"/>
            <a:ext cx="2180115" cy="4881035"/>
          </a:xfrm>
          <a:prstGeom prst="rect">
            <a:avLst/>
          </a:prstGeom>
        </p:spPr>
      </p:pic>
    </p:spTree>
    <p:extLst>
      <p:ext uri="{BB962C8B-B14F-4D97-AF65-F5344CB8AC3E}">
        <p14:creationId xmlns:p14="http://schemas.microsoft.com/office/powerpoint/2010/main" val="3100462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40E879-21CE-4992-9263-98C5E4D0F95F}"/>
              </a:ext>
            </a:extLst>
          </p:cNvPr>
          <p:cNvPicPr>
            <a:picLocks noChangeAspect="1"/>
          </p:cNvPicPr>
          <p:nvPr/>
        </p:nvPicPr>
        <p:blipFill>
          <a:blip r:embed="rId2"/>
          <a:stretch>
            <a:fillRect/>
          </a:stretch>
        </p:blipFill>
        <p:spPr>
          <a:xfrm>
            <a:off x="3503888" y="180366"/>
            <a:ext cx="2136224" cy="4782768"/>
          </a:xfrm>
          <a:prstGeom prst="rect">
            <a:avLst/>
          </a:prstGeom>
        </p:spPr>
      </p:pic>
    </p:spTree>
    <p:extLst>
      <p:ext uri="{BB962C8B-B14F-4D97-AF65-F5344CB8AC3E}">
        <p14:creationId xmlns:p14="http://schemas.microsoft.com/office/powerpoint/2010/main" val="2350477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E9BF2D-8736-4121-9537-28E60F07204A}"/>
              </a:ext>
            </a:extLst>
          </p:cNvPr>
          <p:cNvSpPr txBox="1"/>
          <p:nvPr/>
        </p:nvSpPr>
        <p:spPr>
          <a:xfrm>
            <a:off x="1141171" y="994868"/>
            <a:ext cx="6605625" cy="280076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               The completion of Podcast Plus: A Redux-Inspired Podcast App with Dynamic Themes for Android represents a significant achievement in enhancing the podcast listening experience. By incorporating Redux-inspired state management and dynamic theming, the app delivers seamless performance while allowing users to personalize their interface, creating a unique and engaging platform. This project showcases the synergy between modern design principles and robust development methodologies, offering a solution that is both functional and visually appealing. With its innovative approach, Podcast Plus sets a new standard for podcasting applications, blending technology and creativity to redefine how users interact with their favorite content.</a:t>
            </a:r>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315718B-CCAC-4A40-A204-B5AFCB508B0F}"/>
              </a:ext>
            </a:extLst>
          </p:cNvPr>
          <p:cNvSpPr txBox="1"/>
          <p:nvPr/>
        </p:nvSpPr>
        <p:spPr>
          <a:xfrm>
            <a:off x="680314" y="285293"/>
            <a:ext cx="2033625" cy="461665"/>
          </a:xfrm>
          <a:prstGeom prst="rect">
            <a:avLst/>
          </a:prstGeom>
          <a:noFill/>
        </p:spPr>
        <p:txBody>
          <a:bodyPr wrap="square" rtlCol="0">
            <a:spAutoFit/>
          </a:bodyPr>
          <a:lstStyle/>
          <a:p>
            <a:r>
              <a:rPr lang="en-US" sz="2400" dirty="0">
                <a:latin typeface="Arial Black" panose="020B0A04020102020204" pitchFamily="34" charset="0"/>
              </a:rPr>
              <a:t>Conclusion</a:t>
            </a:r>
            <a:endParaRPr lang="en-IN" sz="2400" dirty="0">
              <a:latin typeface="Arial Black" panose="020B0A04020102020204" pitchFamily="34" charset="0"/>
            </a:endParaRPr>
          </a:p>
        </p:txBody>
      </p:sp>
    </p:spTree>
    <p:extLst>
      <p:ext uri="{BB962C8B-B14F-4D97-AF65-F5344CB8AC3E}">
        <p14:creationId xmlns:p14="http://schemas.microsoft.com/office/powerpoint/2010/main" val="4138364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EC670C-0173-4C91-B53C-5E6D130601D7}"/>
              </a:ext>
            </a:extLst>
          </p:cNvPr>
          <p:cNvSpPr txBox="1"/>
          <p:nvPr/>
        </p:nvSpPr>
        <p:spPr>
          <a:xfrm>
            <a:off x="336500" y="314553"/>
            <a:ext cx="1536191" cy="338554"/>
          </a:xfrm>
          <a:prstGeom prst="rect">
            <a:avLst/>
          </a:prstGeom>
          <a:noFill/>
        </p:spPr>
        <p:txBody>
          <a:bodyPr wrap="square" rtlCol="0">
            <a:spAutoFit/>
          </a:bodyPr>
          <a:lstStyle/>
          <a:p>
            <a:r>
              <a:rPr lang="en-US" sz="1600" dirty="0" err="1"/>
              <a:t>MainActivity.kt</a:t>
            </a:r>
            <a:endParaRPr lang="en-IN" sz="1600" dirty="0"/>
          </a:p>
        </p:txBody>
      </p:sp>
      <p:sp>
        <p:nvSpPr>
          <p:cNvPr id="5" name="TextBox 4">
            <a:extLst>
              <a:ext uri="{FF2B5EF4-FFF2-40B4-BE49-F238E27FC236}">
                <a16:creationId xmlns:a16="http://schemas.microsoft.com/office/drawing/2014/main" id="{4DA6EE89-4FE8-420F-977C-E26C4F225A50}"/>
              </a:ext>
            </a:extLst>
          </p:cNvPr>
          <p:cNvSpPr txBox="1"/>
          <p:nvPr/>
        </p:nvSpPr>
        <p:spPr>
          <a:xfrm>
            <a:off x="914400" y="921715"/>
            <a:ext cx="7022592" cy="3562503"/>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EF88988B-DE71-49FE-9B82-B91268E84CF1}"/>
              </a:ext>
            </a:extLst>
          </p:cNvPr>
          <p:cNvSpPr txBox="1"/>
          <p:nvPr/>
        </p:nvSpPr>
        <p:spPr>
          <a:xfrm>
            <a:off x="987552" y="797357"/>
            <a:ext cx="7242048" cy="4401205"/>
          </a:xfrm>
          <a:prstGeom prst="rect">
            <a:avLst/>
          </a:prstGeom>
          <a:noFill/>
        </p:spPr>
        <p:txBody>
          <a:bodyPr wrap="square" rtlCol="0">
            <a:spAutoFit/>
          </a:bodyPr>
          <a:lstStyle/>
          <a:p>
            <a:r>
              <a:rPr lang="en-IN" dirty="0"/>
              <a:t>package </a:t>
            </a:r>
            <a:r>
              <a:rPr lang="en-IN" dirty="0" err="1"/>
              <a:t>com.example.podcastplayer</a:t>
            </a:r>
            <a:endParaRPr lang="en-IN" dirty="0"/>
          </a:p>
          <a:p>
            <a:endParaRPr lang="en-IN" dirty="0"/>
          </a:p>
          <a:p>
            <a:r>
              <a:rPr lang="en-IN" dirty="0"/>
              <a:t>import </a:t>
            </a:r>
            <a:r>
              <a:rPr lang="en-IN" dirty="0" err="1"/>
              <a:t>android.content.Context</a:t>
            </a:r>
            <a:endParaRPr lang="en-IN" dirty="0"/>
          </a:p>
          <a:p>
            <a:r>
              <a:rPr lang="en-IN" dirty="0"/>
              <a:t>import </a:t>
            </a:r>
            <a:r>
              <a:rPr lang="en-IN" dirty="0" err="1"/>
              <a:t>android.media.MediaPlayer</a:t>
            </a:r>
            <a:endParaRPr lang="en-IN" dirty="0"/>
          </a:p>
          <a:p>
            <a:r>
              <a:rPr lang="en-IN" dirty="0"/>
              <a:t>import </a:t>
            </a:r>
            <a:r>
              <a:rPr lang="en-IN" dirty="0" err="1"/>
              <a:t>android.os.Bundle</a:t>
            </a:r>
            <a:endParaRPr lang="en-IN" dirty="0"/>
          </a:p>
          <a:p>
            <a:r>
              <a:rPr lang="en-IN" dirty="0"/>
              <a:t>import </a:t>
            </a:r>
            <a:r>
              <a:rPr lang="en-IN" dirty="0" err="1"/>
              <a:t>androidx.activity.ComponentActivity</a:t>
            </a:r>
            <a:endParaRPr lang="en-IN" dirty="0"/>
          </a:p>
          <a:p>
            <a:r>
              <a:rPr lang="en-IN" dirty="0"/>
              <a:t>import </a:t>
            </a:r>
            <a:r>
              <a:rPr lang="en-IN" dirty="0" err="1"/>
              <a:t>androidx.activity.compose.setContent</a:t>
            </a:r>
            <a:endParaRPr lang="en-IN" dirty="0"/>
          </a:p>
          <a:p>
            <a:r>
              <a:rPr lang="en-IN" dirty="0"/>
              <a:t>import </a:t>
            </a:r>
            <a:r>
              <a:rPr lang="en-IN" dirty="0" err="1"/>
              <a:t>androidx.compose.foundation.BorderStroke</a:t>
            </a:r>
            <a:endParaRPr lang="en-IN" dirty="0"/>
          </a:p>
          <a:p>
            <a:r>
              <a:rPr lang="en-IN" dirty="0"/>
              <a:t>import </a:t>
            </a:r>
            <a:r>
              <a:rPr lang="en-IN" dirty="0" err="1"/>
              <a:t>androidx.compose.foundation.Image</a:t>
            </a:r>
            <a:endParaRPr lang="en-IN" dirty="0"/>
          </a:p>
          <a:p>
            <a:r>
              <a:rPr lang="en-IN" dirty="0"/>
              <a:t>import androidx.compose.foundation.layout.*</a:t>
            </a:r>
          </a:p>
          <a:p>
            <a:r>
              <a:rPr lang="en-IN" dirty="0"/>
              <a:t>import </a:t>
            </a:r>
            <a:r>
              <a:rPr lang="en-IN" dirty="0" err="1"/>
              <a:t>androidx.compose.foundation.rememberScrollState</a:t>
            </a:r>
            <a:endParaRPr lang="en-IN" dirty="0"/>
          </a:p>
          <a:p>
            <a:r>
              <a:rPr lang="en-IN" dirty="0"/>
              <a:t>import </a:t>
            </a:r>
            <a:r>
              <a:rPr lang="en-IN" dirty="0" err="1"/>
              <a:t>androidx.compose.foundation.verticalScroll</a:t>
            </a:r>
            <a:endParaRPr lang="en-IN" dirty="0"/>
          </a:p>
          <a:p>
            <a:r>
              <a:rPr lang="en-IN" dirty="0"/>
              <a:t>import androidx.compose.material.*</a:t>
            </a:r>
          </a:p>
          <a:p>
            <a:r>
              <a:rPr lang="en-IN" dirty="0"/>
              <a:t>import androidx.compose.runtime.*</a:t>
            </a:r>
          </a:p>
          <a:p>
            <a:r>
              <a:rPr lang="en-IN" dirty="0"/>
              <a:t>import </a:t>
            </a:r>
            <a:r>
              <a:rPr lang="en-IN" dirty="0" err="1"/>
              <a:t>androidx.compose.ui.Alignment</a:t>
            </a:r>
            <a:endParaRPr lang="en-IN" dirty="0"/>
          </a:p>
          <a:p>
            <a:r>
              <a:rPr lang="en-IN" dirty="0"/>
              <a:t>import </a:t>
            </a:r>
            <a:r>
              <a:rPr lang="en-IN" dirty="0" err="1"/>
              <a:t>androidx.compose.ui.Modifier</a:t>
            </a:r>
            <a:endParaRPr lang="en-IN" dirty="0"/>
          </a:p>
          <a:p>
            <a:r>
              <a:rPr lang="en-IN" dirty="0"/>
              <a:t>import </a:t>
            </a:r>
            <a:r>
              <a:rPr lang="en-IN" dirty="0" err="1"/>
              <a:t>androidx.compose.ui.graphics.Color</a:t>
            </a:r>
            <a:endParaRPr lang="en-IN" dirty="0"/>
          </a:p>
          <a:p>
            <a:r>
              <a:rPr lang="en-IN" dirty="0"/>
              <a:t>import </a:t>
            </a:r>
            <a:r>
              <a:rPr lang="en-IN" dirty="0" err="1"/>
              <a:t>androidx.compose.ui.res.painterResource</a:t>
            </a:r>
            <a:endParaRPr lang="en-IN" dirty="0"/>
          </a:p>
          <a:p>
            <a:r>
              <a:rPr lang="en-IN" dirty="0"/>
              <a:t>import </a:t>
            </a:r>
            <a:r>
              <a:rPr lang="en-IN" dirty="0" err="1"/>
              <a:t>androidx.compose.ui.text.font.FontWeight</a:t>
            </a:r>
            <a:endParaRPr lang="en-IN" dirty="0"/>
          </a:p>
          <a:p>
            <a:r>
              <a:rPr lang="en-IN" dirty="0"/>
              <a:t>import </a:t>
            </a:r>
            <a:r>
              <a:rPr lang="en-IN" dirty="0" err="1"/>
              <a:t>androidx.compose.ui.text.style.TextAlign</a:t>
            </a:r>
            <a:endParaRPr lang="en-IN" dirty="0"/>
          </a:p>
        </p:txBody>
      </p:sp>
    </p:spTree>
    <p:extLst>
      <p:ext uri="{BB962C8B-B14F-4D97-AF65-F5344CB8AC3E}">
        <p14:creationId xmlns:p14="http://schemas.microsoft.com/office/powerpoint/2010/main" val="2660275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BE66F6-1067-49F9-90F3-6689FD480678}"/>
              </a:ext>
            </a:extLst>
          </p:cNvPr>
          <p:cNvSpPr txBox="1"/>
          <p:nvPr/>
        </p:nvSpPr>
        <p:spPr>
          <a:xfrm>
            <a:off x="497434" y="-43890"/>
            <a:ext cx="7563916" cy="5909310"/>
          </a:xfrm>
          <a:prstGeom prst="rect">
            <a:avLst/>
          </a:prstGeom>
          <a:noFill/>
        </p:spPr>
        <p:txBody>
          <a:bodyPr wrap="square" rtlCol="0">
            <a:spAutoFit/>
          </a:bodyPr>
          <a:lstStyle/>
          <a:p>
            <a:r>
              <a:rPr lang="en-IN" dirty="0"/>
              <a:t>import </a:t>
            </a:r>
            <a:r>
              <a:rPr lang="en-IN" dirty="0" err="1"/>
              <a:t>androidx.compose.ui.text.style.TextAlign</a:t>
            </a:r>
            <a:endParaRPr lang="en-IN" dirty="0"/>
          </a:p>
          <a:p>
            <a:r>
              <a:rPr lang="en-IN" dirty="0"/>
              <a:t>import </a:t>
            </a:r>
            <a:r>
              <a:rPr lang="en-IN" dirty="0" err="1"/>
              <a:t>androidx.compose.ui.unit.dp</a:t>
            </a:r>
            <a:endParaRPr lang="en-IN" dirty="0"/>
          </a:p>
          <a:p>
            <a:r>
              <a:rPr lang="en-IN" dirty="0"/>
              <a:t>import </a:t>
            </a:r>
            <a:r>
              <a:rPr lang="en-IN" dirty="0" err="1"/>
              <a:t>androidx.compose.ui.unit.em</a:t>
            </a:r>
            <a:endParaRPr lang="en-IN" dirty="0"/>
          </a:p>
          <a:p>
            <a:r>
              <a:rPr lang="en-IN" dirty="0"/>
              <a:t>import </a:t>
            </a:r>
            <a:r>
              <a:rPr lang="en-IN" dirty="0" err="1"/>
              <a:t>androidx.compose.ui.unit.sp</a:t>
            </a:r>
            <a:endParaRPr lang="en-IN" dirty="0"/>
          </a:p>
          <a:p>
            <a:r>
              <a:rPr lang="en-IN" dirty="0"/>
              <a:t>import </a:t>
            </a:r>
            <a:r>
              <a:rPr lang="en-IN" dirty="0" err="1"/>
              <a:t>com.example.podcastplayer.ui.theme.PodcastPlayerTheme</a:t>
            </a:r>
            <a:endParaRPr lang="en-IN" dirty="0"/>
          </a:p>
          <a:p>
            <a:endParaRPr lang="en-IN" dirty="0"/>
          </a:p>
          <a:p>
            <a:r>
              <a:rPr lang="en-IN" dirty="0"/>
              <a:t>class </a:t>
            </a:r>
            <a:r>
              <a:rPr lang="en-IN" dirty="0" err="1"/>
              <a:t>MainActivity</a:t>
            </a:r>
            <a:r>
              <a:rPr lang="en-IN" dirty="0"/>
              <a:t> : </a:t>
            </a:r>
            <a:r>
              <a:rPr lang="en-IN" dirty="0" err="1"/>
              <a:t>ComponentActivity</a:t>
            </a:r>
            <a:r>
              <a:rPr lang="en-IN" dirty="0"/>
              <a:t>() {</a:t>
            </a:r>
          </a:p>
          <a:p>
            <a:r>
              <a:rPr lang="en-IN" dirty="0"/>
              <a:t>    override fun </a:t>
            </a:r>
            <a:r>
              <a:rPr lang="en-IN" dirty="0" err="1"/>
              <a:t>onCreate</a:t>
            </a:r>
            <a:r>
              <a:rPr lang="en-IN" dirty="0"/>
              <a:t>(</a:t>
            </a:r>
            <a:r>
              <a:rPr lang="en-IN" dirty="0" err="1"/>
              <a:t>savedInstanceState</a:t>
            </a:r>
            <a:r>
              <a:rPr lang="en-IN" dirty="0"/>
              <a:t>: Bundle?) {</a:t>
            </a:r>
          </a:p>
          <a:p>
            <a:r>
              <a:rPr lang="en-IN" dirty="0"/>
              <a:t>        </a:t>
            </a:r>
            <a:r>
              <a:rPr lang="en-IN" dirty="0" err="1"/>
              <a:t>super.onCreate</a:t>
            </a:r>
            <a:r>
              <a:rPr lang="en-IN" dirty="0"/>
              <a:t>(</a:t>
            </a:r>
            <a:r>
              <a:rPr lang="en-IN" dirty="0" err="1"/>
              <a:t>savedInstanceState</a:t>
            </a:r>
            <a:r>
              <a:rPr lang="en-IN" dirty="0"/>
              <a:t>)</a:t>
            </a:r>
          </a:p>
          <a:p>
            <a:r>
              <a:rPr lang="en-IN" dirty="0"/>
              <a:t>            </a:t>
            </a:r>
            <a:r>
              <a:rPr lang="en-IN" dirty="0" err="1"/>
              <a:t>setContent</a:t>
            </a:r>
            <a:r>
              <a:rPr lang="en-IN" dirty="0"/>
              <a:t> {</a:t>
            </a:r>
          </a:p>
          <a:p>
            <a:r>
              <a:rPr lang="en-IN" dirty="0"/>
              <a:t>                </a:t>
            </a:r>
            <a:r>
              <a:rPr lang="en-IN" dirty="0" err="1"/>
              <a:t>PodcastPlayerTheme</a:t>
            </a:r>
            <a:r>
              <a:rPr lang="en-IN" dirty="0"/>
              <a:t> {</a:t>
            </a:r>
          </a:p>
          <a:p>
            <a:r>
              <a:rPr lang="en-IN" dirty="0"/>
              <a:t>                    // A surface container using the 'background' </a:t>
            </a:r>
            <a:r>
              <a:rPr lang="en-IN" dirty="0" err="1"/>
              <a:t>color</a:t>
            </a:r>
            <a:r>
              <a:rPr lang="en-IN" dirty="0"/>
              <a:t> from the theme</a:t>
            </a:r>
          </a:p>
          <a:p>
            <a:r>
              <a:rPr lang="en-IN" dirty="0"/>
              <a:t>                    Surface(</a:t>
            </a:r>
          </a:p>
          <a:p>
            <a:r>
              <a:rPr lang="en-IN" dirty="0"/>
              <a:t>                        modifier = </a:t>
            </a:r>
            <a:r>
              <a:rPr lang="en-IN" dirty="0" err="1"/>
              <a:t>Modifier.fillMaxSize</a:t>
            </a:r>
            <a:r>
              <a:rPr lang="en-IN" dirty="0"/>
              <a:t>(),</a:t>
            </a:r>
          </a:p>
          <a:p>
            <a:r>
              <a:rPr lang="en-IN" dirty="0"/>
              <a:t>                        </a:t>
            </a:r>
            <a:r>
              <a:rPr lang="en-IN" dirty="0" err="1"/>
              <a:t>color</a:t>
            </a:r>
            <a:r>
              <a:rPr lang="en-IN" dirty="0"/>
              <a:t> = </a:t>
            </a:r>
            <a:r>
              <a:rPr lang="en-IN" dirty="0" err="1"/>
              <a:t>MaterialTheme.colors.background</a:t>
            </a:r>
            <a:endParaRPr lang="en-IN" dirty="0"/>
          </a:p>
          <a:p>
            <a:endParaRPr lang="en-IN" dirty="0"/>
          </a:p>
          <a:p>
            <a:r>
              <a:rPr lang="en-IN" dirty="0"/>
              <a:t>                    ) {</a:t>
            </a:r>
          </a:p>
          <a:p>
            <a:r>
              <a:rPr lang="en-IN" dirty="0"/>
              <a:t>                        </a:t>
            </a:r>
            <a:r>
              <a:rPr lang="en-IN" dirty="0" err="1"/>
              <a:t>playAudio</a:t>
            </a:r>
            <a:r>
              <a:rPr lang="en-IN" dirty="0"/>
              <a:t>(this)</a:t>
            </a:r>
          </a:p>
          <a:p>
            <a:endParaRPr lang="en-IN" dirty="0"/>
          </a:p>
          <a:p>
            <a:r>
              <a:rPr lang="en-IN" dirty="0"/>
              <a:t>                    }</a:t>
            </a:r>
          </a:p>
          <a:p>
            <a:r>
              <a:rPr lang="en-IN" dirty="0"/>
              <a:t>                }</a:t>
            </a:r>
          </a:p>
          <a:p>
            <a:r>
              <a:rPr lang="en-IN" dirty="0"/>
              <a:t>            }</a:t>
            </a:r>
          </a:p>
          <a:p>
            <a:r>
              <a:rPr lang="en-IN" dirty="0"/>
              <a:t>        }</a:t>
            </a:r>
          </a:p>
          <a:p>
            <a:r>
              <a:rPr lang="en-IN" dirty="0"/>
              <a:t>    }</a:t>
            </a:r>
          </a:p>
          <a:p>
            <a:endParaRPr lang="en-IN" dirty="0"/>
          </a:p>
          <a:p>
            <a:endParaRPr lang="en-IN" dirty="0"/>
          </a:p>
          <a:p>
            <a:endParaRPr lang="en-IN" dirty="0"/>
          </a:p>
        </p:txBody>
      </p:sp>
    </p:spTree>
    <p:extLst>
      <p:ext uri="{BB962C8B-B14F-4D97-AF65-F5344CB8AC3E}">
        <p14:creationId xmlns:p14="http://schemas.microsoft.com/office/powerpoint/2010/main" val="853248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D64E17-F900-42D6-8A04-C0EDED7B805C}"/>
              </a:ext>
            </a:extLst>
          </p:cNvPr>
          <p:cNvSpPr txBox="1"/>
          <p:nvPr/>
        </p:nvSpPr>
        <p:spPr>
          <a:xfrm>
            <a:off x="219456" y="182880"/>
            <a:ext cx="8346643" cy="5262979"/>
          </a:xfrm>
          <a:prstGeom prst="rect">
            <a:avLst/>
          </a:prstGeom>
          <a:noFill/>
        </p:spPr>
        <p:txBody>
          <a:bodyPr wrap="square" rtlCol="0">
            <a:spAutoFit/>
          </a:bodyPr>
          <a:lstStyle/>
          <a:p>
            <a:r>
              <a:rPr lang="en-IN" dirty="0"/>
              <a:t>import </a:t>
            </a:r>
            <a:r>
              <a:rPr lang="en-IN" dirty="0" err="1"/>
              <a:t>androidx.compose.ui.text.style.TextAlign</a:t>
            </a:r>
            <a:endParaRPr lang="en-IN" dirty="0"/>
          </a:p>
          <a:p>
            <a:r>
              <a:rPr lang="en-IN" dirty="0"/>
              <a:t>import </a:t>
            </a:r>
            <a:r>
              <a:rPr lang="en-IN" dirty="0" err="1"/>
              <a:t>androidx.compose.ui.unit.dp</a:t>
            </a:r>
            <a:endParaRPr lang="en-IN" dirty="0"/>
          </a:p>
          <a:p>
            <a:r>
              <a:rPr lang="en-IN" dirty="0"/>
              <a:t>import </a:t>
            </a:r>
            <a:r>
              <a:rPr lang="en-IN" dirty="0" err="1"/>
              <a:t>androidx.compose.ui.unit.em</a:t>
            </a:r>
            <a:endParaRPr lang="en-IN" dirty="0"/>
          </a:p>
          <a:p>
            <a:r>
              <a:rPr lang="en-IN" dirty="0"/>
              <a:t>import </a:t>
            </a:r>
            <a:r>
              <a:rPr lang="en-IN" dirty="0" err="1"/>
              <a:t>androidx.compose.ui.unit.sp</a:t>
            </a:r>
            <a:endParaRPr lang="en-IN" dirty="0"/>
          </a:p>
          <a:p>
            <a:r>
              <a:rPr lang="en-IN" dirty="0"/>
              <a:t>import </a:t>
            </a:r>
            <a:r>
              <a:rPr lang="en-IN" dirty="0" err="1"/>
              <a:t>com.example.podcastplayer.ui.theme.PodcastPlayerTheme</a:t>
            </a:r>
            <a:endParaRPr lang="en-IN" dirty="0"/>
          </a:p>
          <a:p>
            <a:endParaRPr lang="en-IN" dirty="0"/>
          </a:p>
          <a:p>
            <a:r>
              <a:rPr lang="en-IN" dirty="0"/>
              <a:t>class </a:t>
            </a:r>
            <a:r>
              <a:rPr lang="en-IN" dirty="0" err="1"/>
              <a:t>MainActivity</a:t>
            </a:r>
            <a:r>
              <a:rPr lang="en-IN" dirty="0"/>
              <a:t> : </a:t>
            </a:r>
            <a:r>
              <a:rPr lang="en-IN" dirty="0" err="1"/>
              <a:t>ComponentActivity</a:t>
            </a:r>
            <a:r>
              <a:rPr lang="en-IN" dirty="0"/>
              <a:t>() {</a:t>
            </a:r>
          </a:p>
          <a:p>
            <a:r>
              <a:rPr lang="en-IN" dirty="0"/>
              <a:t>    override fun </a:t>
            </a:r>
            <a:r>
              <a:rPr lang="en-IN" dirty="0" err="1"/>
              <a:t>onCreate</a:t>
            </a:r>
            <a:r>
              <a:rPr lang="en-IN" dirty="0"/>
              <a:t>(</a:t>
            </a:r>
            <a:r>
              <a:rPr lang="en-IN" dirty="0" err="1"/>
              <a:t>savedInstanceState</a:t>
            </a:r>
            <a:r>
              <a:rPr lang="en-IN" dirty="0"/>
              <a:t>: Bundle?) {</a:t>
            </a:r>
          </a:p>
          <a:p>
            <a:r>
              <a:rPr lang="en-IN" dirty="0"/>
              <a:t>        </a:t>
            </a:r>
            <a:r>
              <a:rPr lang="en-IN" dirty="0" err="1"/>
              <a:t>super.onCreate</a:t>
            </a:r>
            <a:r>
              <a:rPr lang="en-IN" dirty="0"/>
              <a:t>(</a:t>
            </a:r>
            <a:r>
              <a:rPr lang="en-IN" dirty="0" err="1"/>
              <a:t>savedInstanceState</a:t>
            </a:r>
            <a:r>
              <a:rPr lang="en-IN" dirty="0"/>
              <a:t>)</a:t>
            </a:r>
          </a:p>
          <a:p>
            <a:r>
              <a:rPr lang="en-IN" dirty="0"/>
              <a:t>            </a:t>
            </a:r>
            <a:r>
              <a:rPr lang="en-IN" dirty="0" err="1"/>
              <a:t>setContent</a:t>
            </a:r>
            <a:r>
              <a:rPr lang="en-IN" dirty="0"/>
              <a:t> {</a:t>
            </a:r>
          </a:p>
          <a:p>
            <a:r>
              <a:rPr lang="en-IN" dirty="0"/>
              <a:t>                </a:t>
            </a:r>
            <a:r>
              <a:rPr lang="en-IN" dirty="0" err="1"/>
              <a:t>PodcastPlayerTheme</a:t>
            </a:r>
            <a:r>
              <a:rPr lang="en-IN" dirty="0"/>
              <a:t> {</a:t>
            </a:r>
          </a:p>
          <a:p>
            <a:r>
              <a:rPr lang="en-IN" dirty="0"/>
              <a:t>                    // A surface container using the 'background' </a:t>
            </a:r>
            <a:r>
              <a:rPr lang="en-IN" dirty="0" err="1"/>
              <a:t>color</a:t>
            </a:r>
            <a:r>
              <a:rPr lang="en-IN" dirty="0"/>
              <a:t> from the theme</a:t>
            </a:r>
          </a:p>
          <a:p>
            <a:r>
              <a:rPr lang="en-IN" dirty="0"/>
              <a:t>                    Surface(</a:t>
            </a:r>
          </a:p>
          <a:p>
            <a:r>
              <a:rPr lang="en-IN" dirty="0"/>
              <a:t>                        modifier = </a:t>
            </a:r>
            <a:r>
              <a:rPr lang="en-IN" dirty="0" err="1"/>
              <a:t>Modifier.fillMaxSize</a:t>
            </a:r>
            <a:r>
              <a:rPr lang="en-IN" dirty="0"/>
              <a:t>(),</a:t>
            </a:r>
          </a:p>
          <a:p>
            <a:r>
              <a:rPr lang="en-IN" dirty="0"/>
              <a:t>                        </a:t>
            </a:r>
            <a:r>
              <a:rPr lang="en-IN" dirty="0" err="1"/>
              <a:t>color</a:t>
            </a:r>
            <a:r>
              <a:rPr lang="en-IN" dirty="0"/>
              <a:t> = </a:t>
            </a:r>
            <a:r>
              <a:rPr lang="en-IN" dirty="0" err="1"/>
              <a:t>MaterialTheme.colors.background</a:t>
            </a:r>
            <a:endParaRPr lang="en-IN" dirty="0"/>
          </a:p>
          <a:p>
            <a:endParaRPr lang="en-IN" dirty="0"/>
          </a:p>
          <a:p>
            <a:r>
              <a:rPr lang="en-IN" dirty="0"/>
              <a:t>                    ) {</a:t>
            </a:r>
          </a:p>
          <a:p>
            <a:r>
              <a:rPr lang="en-IN" dirty="0"/>
              <a:t>                        </a:t>
            </a:r>
            <a:r>
              <a:rPr lang="en-IN" dirty="0" err="1"/>
              <a:t>playAudio</a:t>
            </a:r>
            <a:r>
              <a:rPr lang="en-IN" dirty="0"/>
              <a:t>(this)</a:t>
            </a:r>
          </a:p>
          <a:p>
            <a:r>
              <a:rPr lang="en-IN" dirty="0"/>
              <a:t>                    }</a:t>
            </a:r>
          </a:p>
          <a:p>
            <a:r>
              <a:rPr lang="en-IN" dirty="0"/>
              <a:t>                }</a:t>
            </a:r>
          </a:p>
          <a:p>
            <a:r>
              <a:rPr lang="en-IN" dirty="0"/>
              <a:t>            }</a:t>
            </a:r>
          </a:p>
          <a:p>
            <a:r>
              <a:rPr lang="en-IN" dirty="0"/>
              <a:t>        }</a:t>
            </a:r>
          </a:p>
          <a:p>
            <a:r>
              <a:rPr lang="en-IN" dirty="0"/>
              <a:t>    }</a:t>
            </a:r>
          </a:p>
          <a:p>
            <a:endParaRPr lang="en-IN" dirty="0"/>
          </a:p>
        </p:txBody>
      </p:sp>
    </p:spTree>
    <p:extLst>
      <p:ext uri="{BB962C8B-B14F-4D97-AF65-F5344CB8AC3E}">
        <p14:creationId xmlns:p14="http://schemas.microsoft.com/office/powerpoint/2010/main" val="1342946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0B52DD-DC26-4FBC-A690-990A6A499CDE}"/>
              </a:ext>
            </a:extLst>
          </p:cNvPr>
          <p:cNvSpPr txBox="1"/>
          <p:nvPr/>
        </p:nvSpPr>
        <p:spPr>
          <a:xfrm>
            <a:off x="160935" y="-146304"/>
            <a:ext cx="9034272" cy="5047536"/>
          </a:xfrm>
          <a:prstGeom prst="rect">
            <a:avLst/>
          </a:prstGeom>
          <a:noFill/>
        </p:spPr>
        <p:txBody>
          <a:bodyPr wrap="square" rtlCol="0">
            <a:spAutoFit/>
          </a:bodyPr>
          <a:lstStyle/>
          <a:p>
            <a:endParaRPr lang="en-IN" dirty="0"/>
          </a:p>
          <a:p>
            <a:endParaRPr lang="en-IN" dirty="0"/>
          </a:p>
          <a:p>
            <a:r>
              <a:rPr lang="en-IN" dirty="0"/>
              <a:t>@Composable</a:t>
            </a:r>
          </a:p>
          <a:p>
            <a:r>
              <a:rPr lang="en-IN" dirty="0"/>
              <a:t>fun </a:t>
            </a:r>
            <a:r>
              <a:rPr lang="en-IN" dirty="0" err="1"/>
              <a:t>playAudio</a:t>
            </a:r>
            <a:r>
              <a:rPr lang="en-IN" dirty="0"/>
              <a:t>(context: Context) {</a:t>
            </a:r>
          </a:p>
          <a:p>
            <a:endParaRPr lang="en-IN" dirty="0"/>
          </a:p>
          <a:p>
            <a:r>
              <a:rPr lang="en-IN" dirty="0"/>
              <a:t>    Column(modifier = </a:t>
            </a:r>
            <a:r>
              <a:rPr lang="en-IN" dirty="0" err="1"/>
              <a:t>Modifier.fillMaxSize</a:t>
            </a:r>
            <a:r>
              <a:rPr lang="en-IN" dirty="0"/>
              <a:t>()) {</a:t>
            </a:r>
          </a:p>
          <a:p>
            <a:endParaRPr lang="en-IN" dirty="0"/>
          </a:p>
          <a:p>
            <a:r>
              <a:rPr lang="en-IN" dirty="0"/>
              <a:t>        Column(</a:t>
            </a:r>
            <a:r>
              <a:rPr lang="en-IN" dirty="0" err="1"/>
              <a:t>horizontalAlignment</a:t>
            </a:r>
            <a:r>
              <a:rPr lang="en-IN" dirty="0"/>
              <a:t> = </a:t>
            </a:r>
            <a:r>
              <a:rPr lang="en-IN" dirty="0" err="1"/>
              <a:t>Alignment.CenterHorizontally</a:t>
            </a:r>
            <a:r>
              <a:rPr lang="en-IN" dirty="0"/>
              <a:t>, </a:t>
            </a:r>
            <a:r>
              <a:rPr lang="en-IN" dirty="0" err="1"/>
              <a:t>verticalArrangement</a:t>
            </a:r>
            <a:r>
              <a:rPr lang="en-IN" dirty="0"/>
              <a:t> = </a:t>
            </a:r>
            <a:r>
              <a:rPr lang="en-IN" dirty="0" err="1"/>
              <a:t>Arrangement.Center</a:t>
            </a:r>
            <a:r>
              <a:rPr lang="en-IN" dirty="0"/>
              <a:t>) {</a:t>
            </a:r>
          </a:p>
          <a:p>
            <a:r>
              <a:rPr lang="en-IN" dirty="0"/>
              <a:t>            Text(text = "PODCAST",</a:t>
            </a:r>
          </a:p>
          <a:p>
            <a:r>
              <a:rPr lang="en-IN" dirty="0"/>
              <a:t>                modifier = </a:t>
            </a:r>
            <a:r>
              <a:rPr lang="en-IN" dirty="0" err="1"/>
              <a:t>Modifier.fillMaxWidth</a:t>
            </a:r>
            <a:r>
              <a:rPr lang="en-IN" dirty="0"/>
              <a:t>(),</a:t>
            </a:r>
          </a:p>
          <a:p>
            <a:r>
              <a:rPr lang="en-IN" dirty="0"/>
              <a:t>                </a:t>
            </a:r>
            <a:r>
              <a:rPr lang="en-IN" dirty="0" err="1"/>
              <a:t>textAlign</a:t>
            </a:r>
            <a:r>
              <a:rPr lang="en-IN" dirty="0"/>
              <a:t> = </a:t>
            </a:r>
            <a:r>
              <a:rPr lang="en-IN" dirty="0" err="1"/>
              <a:t>TextAlign.Center</a:t>
            </a:r>
            <a:r>
              <a:rPr lang="en-IN" dirty="0"/>
              <a:t>,</a:t>
            </a:r>
          </a:p>
          <a:p>
            <a:r>
              <a:rPr lang="en-IN" dirty="0"/>
              <a:t>                </a:t>
            </a:r>
            <a:r>
              <a:rPr lang="en-IN" dirty="0" err="1"/>
              <a:t>color</a:t>
            </a:r>
            <a:r>
              <a:rPr lang="en-IN" dirty="0"/>
              <a:t> = </a:t>
            </a:r>
            <a:r>
              <a:rPr lang="en-IN" dirty="0" err="1"/>
              <a:t>Color</a:t>
            </a:r>
            <a:r>
              <a:rPr lang="en-IN" dirty="0"/>
              <a:t>(0xFF6a3ef9),</a:t>
            </a:r>
          </a:p>
          <a:p>
            <a:r>
              <a:rPr lang="en-IN" dirty="0"/>
              <a:t>                </a:t>
            </a:r>
            <a:r>
              <a:rPr lang="en-IN" dirty="0" err="1"/>
              <a:t>fontWeight</a:t>
            </a:r>
            <a:r>
              <a:rPr lang="en-IN" dirty="0"/>
              <a:t> = </a:t>
            </a:r>
            <a:r>
              <a:rPr lang="en-IN" dirty="0" err="1"/>
              <a:t>FontWeight.Bold</a:t>
            </a:r>
            <a:r>
              <a:rPr lang="en-IN" dirty="0"/>
              <a:t>,</a:t>
            </a:r>
          </a:p>
          <a:p>
            <a:r>
              <a:rPr lang="en-IN" dirty="0"/>
              <a:t>                </a:t>
            </a:r>
            <a:r>
              <a:rPr lang="en-IN" dirty="0" err="1"/>
              <a:t>fontSize</a:t>
            </a:r>
            <a:r>
              <a:rPr lang="en-IN" dirty="0"/>
              <a:t> = 36.sp,</a:t>
            </a:r>
          </a:p>
          <a:p>
            <a:r>
              <a:rPr lang="en-IN" dirty="0"/>
              <a:t>                style = MaterialTheme.typography.h1,</a:t>
            </a:r>
          </a:p>
          <a:p>
            <a:r>
              <a:rPr lang="en-IN" dirty="0"/>
              <a:t>                </a:t>
            </a:r>
            <a:r>
              <a:rPr lang="en-IN" dirty="0" err="1"/>
              <a:t>letterSpacing</a:t>
            </a:r>
            <a:r>
              <a:rPr lang="en-IN" dirty="0"/>
              <a:t> = 0.1.em</a:t>
            </a:r>
          </a:p>
          <a:p>
            <a:endParaRPr lang="en-IN" dirty="0"/>
          </a:p>
          <a:p>
            <a:r>
              <a:rPr lang="en-IN" dirty="0"/>
              <a:t>            )</a:t>
            </a:r>
          </a:p>
          <a:p>
            <a:r>
              <a:rPr lang="en-IN" dirty="0"/>
              <a:t>        }</a:t>
            </a:r>
          </a:p>
          <a:p>
            <a:endParaRPr lang="en-IN" dirty="0"/>
          </a:p>
          <a:p>
            <a:r>
              <a:rPr lang="en-IN" dirty="0"/>
              <a:t>        Column(modifier = Modifier</a:t>
            </a:r>
          </a:p>
          <a:p>
            <a:r>
              <a:rPr lang="en-IN" dirty="0"/>
              <a:t>            .</a:t>
            </a:r>
            <a:r>
              <a:rPr lang="en-IN" dirty="0" err="1"/>
              <a:t>fillMaxSize</a:t>
            </a:r>
            <a:r>
              <a:rPr lang="en-IN" dirty="0"/>
              <a:t>()</a:t>
            </a:r>
          </a:p>
          <a:p>
            <a:endParaRPr lang="en-IN" dirty="0"/>
          </a:p>
        </p:txBody>
      </p:sp>
    </p:spTree>
    <p:extLst>
      <p:ext uri="{BB962C8B-B14F-4D97-AF65-F5344CB8AC3E}">
        <p14:creationId xmlns:p14="http://schemas.microsoft.com/office/powerpoint/2010/main" val="3301402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C7EB10-EADF-4EA8-8047-4CADE100A095}"/>
              </a:ext>
            </a:extLst>
          </p:cNvPr>
          <p:cNvSpPr txBox="1"/>
          <p:nvPr/>
        </p:nvSpPr>
        <p:spPr>
          <a:xfrm>
            <a:off x="402336" y="47982"/>
            <a:ext cx="8741664" cy="5047536"/>
          </a:xfrm>
          <a:prstGeom prst="rect">
            <a:avLst/>
          </a:prstGeom>
          <a:noFill/>
        </p:spPr>
        <p:txBody>
          <a:bodyPr wrap="square" rtlCol="0">
            <a:spAutoFit/>
          </a:bodyPr>
          <a:lstStyle/>
          <a:p>
            <a:r>
              <a:rPr lang="en-IN" dirty="0"/>
              <a:t> .</a:t>
            </a:r>
            <a:r>
              <a:rPr lang="en-IN" dirty="0" err="1"/>
              <a:t>verticalScroll</a:t>
            </a:r>
            <a:r>
              <a:rPr lang="en-IN" dirty="0"/>
              <a:t>(</a:t>
            </a:r>
            <a:r>
              <a:rPr lang="en-IN" dirty="0" err="1"/>
              <a:t>rememberScrollState</a:t>
            </a:r>
            <a:r>
              <a:rPr lang="en-IN" dirty="0"/>
              <a:t>())) {</a:t>
            </a:r>
          </a:p>
          <a:p>
            <a:endParaRPr lang="en-IN" dirty="0"/>
          </a:p>
          <a:p>
            <a:endParaRPr lang="en-IN" dirty="0"/>
          </a:p>
          <a:p>
            <a:r>
              <a:rPr lang="en-IN" dirty="0"/>
              <a:t>            Card(</a:t>
            </a:r>
          </a:p>
          <a:p>
            <a:r>
              <a:rPr lang="en-IN" dirty="0"/>
              <a:t>                elevation = 12.dp,</a:t>
            </a:r>
          </a:p>
          <a:p>
            <a:r>
              <a:rPr lang="en-IN" dirty="0"/>
              <a:t>                border = </a:t>
            </a:r>
            <a:r>
              <a:rPr lang="en-IN" dirty="0" err="1"/>
              <a:t>BorderStroke</a:t>
            </a:r>
            <a:r>
              <a:rPr lang="en-IN" dirty="0"/>
              <a:t>(1.dp, </a:t>
            </a:r>
            <a:r>
              <a:rPr lang="en-IN" dirty="0" err="1"/>
              <a:t>Color.Magenta</a:t>
            </a:r>
            <a:r>
              <a:rPr lang="en-IN" dirty="0"/>
              <a:t>),</a:t>
            </a:r>
          </a:p>
          <a:p>
            <a:r>
              <a:rPr lang="en-IN" dirty="0"/>
              <a:t>                modifier = Modifier</a:t>
            </a:r>
          </a:p>
          <a:p>
            <a:r>
              <a:rPr lang="en-IN" dirty="0"/>
              <a:t>                    .padding(16.dp)</a:t>
            </a:r>
          </a:p>
          <a:p>
            <a:r>
              <a:rPr lang="en-IN" dirty="0"/>
              <a:t>                    .</a:t>
            </a:r>
            <a:r>
              <a:rPr lang="en-IN" dirty="0" err="1"/>
              <a:t>fillMaxWidth</a:t>
            </a:r>
            <a:r>
              <a:rPr lang="en-IN" dirty="0"/>
              <a:t>()</a:t>
            </a:r>
          </a:p>
          <a:p>
            <a:r>
              <a:rPr lang="en-IN" dirty="0"/>
              <a:t>                    .height(250.dp)</a:t>
            </a:r>
          </a:p>
          <a:p>
            <a:r>
              <a:rPr lang="en-IN" dirty="0"/>
              <a:t>            )</a:t>
            </a:r>
          </a:p>
          <a:p>
            <a:r>
              <a:rPr lang="en-IN" dirty="0"/>
              <a:t>            {</a:t>
            </a:r>
          </a:p>
          <a:p>
            <a:r>
              <a:rPr lang="en-IN" dirty="0"/>
              <a:t>                </a:t>
            </a:r>
            <a:r>
              <a:rPr lang="en-IN" dirty="0" err="1"/>
              <a:t>val</a:t>
            </a:r>
            <a:r>
              <a:rPr lang="en-IN" dirty="0"/>
              <a:t> </a:t>
            </a:r>
            <a:r>
              <a:rPr lang="en-IN" dirty="0" err="1"/>
              <a:t>mp</a:t>
            </a:r>
            <a:r>
              <a:rPr lang="en-IN" dirty="0"/>
              <a:t>: </a:t>
            </a:r>
            <a:r>
              <a:rPr lang="en-IN" dirty="0" err="1"/>
              <a:t>MediaPlayer</a:t>
            </a:r>
            <a:r>
              <a:rPr lang="en-IN" dirty="0"/>
              <a:t> = </a:t>
            </a:r>
            <a:r>
              <a:rPr lang="en-IN" dirty="0" err="1"/>
              <a:t>MediaPlayer.create</a:t>
            </a:r>
            <a:r>
              <a:rPr lang="en-IN" dirty="0"/>
              <a:t>(context, </a:t>
            </a:r>
            <a:r>
              <a:rPr lang="en-IN" dirty="0" err="1"/>
              <a:t>R.raw.audio</a:t>
            </a:r>
            <a:r>
              <a:rPr lang="en-IN" dirty="0"/>
              <a:t>)</a:t>
            </a:r>
          </a:p>
          <a:p>
            <a:endParaRPr lang="en-IN" dirty="0"/>
          </a:p>
          <a:p>
            <a:r>
              <a:rPr lang="en-IN" dirty="0"/>
              <a:t>                Column(</a:t>
            </a:r>
          </a:p>
          <a:p>
            <a:r>
              <a:rPr lang="en-IN" dirty="0"/>
              <a:t>                    modifier = </a:t>
            </a:r>
            <a:r>
              <a:rPr lang="en-IN" dirty="0" err="1"/>
              <a:t>Modifier.fillMaxSize</a:t>
            </a:r>
            <a:r>
              <a:rPr lang="en-IN" dirty="0"/>
              <a:t>(),</a:t>
            </a:r>
          </a:p>
          <a:p>
            <a:r>
              <a:rPr lang="en-IN" dirty="0"/>
              <a:t>                    </a:t>
            </a:r>
            <a:r>
              <a:rPr lang="en-IN" dirty="0" err="1"/>
              <a:t>horizontalAlignment</a:t>
            </a:r>
            <a:r>
              <a:rPr lang="en-IN" dirty="0"/>
              <a:t> = </a:t>
            </a:r>
            <a:r>
              <a:rPr lang="en-IN" dirty="0" err="1"/>
              <a:t>Alignment.CenterHorizontally</a:t>
            </a:r>
            <a:endParaRPr lang="en-IN" dirty="0"/>
          </a:p>
          <a:p>
            <a:r>
              <a:rPr lang="en-IN" dirty="0"/>
              <a:t>                ) {</a:t>
            </a:r>
          </a:p>
          <a:p>
            <a:endParaRPr lang="en-IN" dirty="0"/>
          </a:p>
          <a:p>
            <a:r>
              <a:rPr lang="en-IN" dirty="0"/>
              <a:t>                    Image(</a:t>
            </a:r>
          </a:p>
          <a:p>
            <a:r>
              <a:rPr lang="en-IN" dirty="0"/>
              <a:t>                        painter = </a:t>
            </a:r>
            <a:r>
              <a:rPr lang="en-IN" dirty="0" err="1"/>
              <a:t>painterResource</a:t>
            </a:r>
            <a:r>
              <a:rPr lang="en-IN" dirty="0"/>
              <a:t>(id = </a:t>
            </a:r>
            <a:r>
              <a:rPr lang="en-IN" dirty="0" err="1"/>
              <a:t>R.drawable.img</a:t>
            </a:r>
            <a:r>
              <a:rPr lang="en-IN" dirty="0"/>
              <a:t>),</a:t>
            </a:r>
          </a:p>
          <a:p>
            <a:r>
              <a:rPr lang="en-IN" dirty="0"/>
              <a:t>                        </a:t>
            </a:r>
            <a:r>
              <a:rPr lang="en-IN" dirty="0" err="1"/>
              <a:t>contentDescription</a:t>
            </a:r>
            <a:r>
              <a:rPr lang="en-IN" dirty="0"/>
              <a:t> = null,</a:t>
            </a:r>
          </a:p>
          <a:p>
            <a:r>
              <a:rPr lang="en-IN" dirty="0"/>
              <a:t>                        modifier = Modifier</a:t>
            </a:r>
          </a:p>
        </p:txBody>
      </p:sp>
    </p:spTree>
    <p:extLst>
      <p:ext uri="{BB962C8B-B14F-4D97-AF65-F5344CB8AC3E}">
        <p14:creationId xmlns:p14="http://schemas.microsoft.com/office/powerpoint/2010/main" val="2335504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303249-6CB4-4A59-8168-870D643988AA}"/>
              </a:ext>
            </a:extLst>
          </p:cNvPr>
          <p:cNvSpPr txBox="1"/>
          <p:nvPr/>
        </p:nvSpPr>
        <p:spPr>
          <a:xfrm>
            <a:off x="160934" y="124358"/>
            <a:ext cx="8836762" cy="5262979"/>
          </a:xfrm>
          <a:prstGeom prst="rect">
            <a:avLst/>
          </a:prstGeom>
          <a:noFill/>
        </p:spPr>
        <p:txBody>
          <a:bodyPr wrap="square" rtlCol="0">
            <a:spAutoFit/>
          </a:bodyPr>
          <a:lstStyle/>
          <a:p>
            <a:r>
              <a:rPr lang="en-IN" dirty="0"/>
              <a:t>                            .height(150.dp)</a:t>
            </a:r>
          </a:p>
          <a:p>
            <a:r>
              <a:rPr lang="en-IN" dirty="0"/>
              <a:t>                            .width(200.dp),</a:t>
            </a:r>
          </a:p>
          <a:p>
            <a:endParaRPr lang="en-IN" dirty="0"/>
          </a:p>
          <a:p>
            <a:r>
              <a:rPr lang="en-IN" dirty="0"/>
              <a:t>                        )</a:t>
            </a:r>
          </a:p>
          <a:p>
            <a:endParaRPr lang="en-IN" dirty="0"/>
          </a:p>
          <a:p>
            <a:r>
              <a:rPr lang="en-IN" dirty="0"/>
              <a:t>                    Text(</a:t>
            </a:r>
          </a:p>
          <a:p>
            <a:r>
              <a:rPr lang="en-IN" dirty="0"/>
              <a:t>                        text = "</a:t>
            </a:r>
            <a:r>
              <a:rPr lang="en-IN" dirty="0" err="1"/>
              <a:t>GaurGopalDas</a:t>
            </a:r>
            <a:r>
              <a:rPr lang="en-IN" dirty="0"/>
              <a:t> Returns To TRS - Life, Monkhood &amp; Spirituality",</a:t>
            </a:r>
          </a:p>
          <a:p>
            <a:r>
              <a:rPr lang="en-IN" dirty="0"/>
              <a:t>                        </a:t>
            </a:r>
            <a:r>
              <a:rPr lang="en-IN" dirty="0" err="1"/>
              <a:t>textAlign</a:t>
            </a:r>
            <a:r>
              <a:rPr lang="en-IN" dirty="0"/>
              <a:t> = </a:t>
            </a:r>
            <a:r>
              <a:rPr lang="en-IN" dirty="0" err="1"/>
              <a:t>TextAlign.Center</a:t>
            </a:r>
            <a:r>
              <a:rPr lang="en-IN" dirty="0"/>
              <a:t>,</a:t>
            </a:r>
          </a:p>
          <a:p>
            <a:r>
              <a:rPr lang="en-IN" dirty="0"/>
              <a:t>                        modifier = </a:t>
            </a:r>
            <a:r>
              <a:rPr lang="en-IN" dirty="0" err="1"/>
              <a:t>Modifier.padding</a:t>
            </a:r>
            <a:r>
              <a:rPr lang="en-IN" dirty="0"/>
              <a:t>(start = 20.dp, end = 20.dp)</a:t>
            </a:r>
          </a:p>
          <a:p>
            <a:r>
              <a:rPr lang="en-IN" dirty="0"/>
              <a:t>                    )</a:t>
            </a:r>
          </a:p>
          <a:p>
            <a:r>
              <a:rPr lang="en-IN" dirty="0"/>
              <a:t>                    Row() {</a:t>
            </a:r>
          </a:p>
          <a:p>
            <a:endParaRPr lang="en-IN" dirty="0"/>
          </a:p>
          <a:p>
            <a:r>
              <a:rPr lang="en-IN" dirty="0"/>
              <a:t>                        </a:t>
            </a:r>
            <a:r>
              <a:rPr lang="en-IN" dirty="0" err="1"/>
              <a:t>IconButton</a:t>
            </a:r>
            <a:r>
              <a:rPr lang="en-IN" dirty="0"/>
              <a:t>(</a:t>
            </a:r>
            <a:r>
              <a:rPr lang="en-IN" dirty="0" err="1"/>
              <a:t>onClick</a:t>
            </a:r>
            <a:r>
              <a:rPr lang="en-IN" dirty="0"/>
              <a:t> = { </a:t>
            </a:r>
            <a:r>
              <a:rPr lang="en-IN" dirty="0" err="1"/>
              <a:t>mp.start</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R.drawable.play</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r>
              <a:rPr lang="en-IN" dirty="0" err="1"/>
              <a:t>IconButton</a:t>
            </a:r>
            <a:r>
              <a:rPr lang="en-IN" dirty="0"/>
              <a:t>(</a:t>
            </a:r>
            <a:r>
              <a:rPr lang="en-IN" dirty="0" err="1"/>
              <a:t>onClick</a:t>
            </a:r>
            <a:r>
              <a:rPr lang="en-IN" dirty="0"/>
              <a:t> = { </a:t>
            </a:r>
            <a:r>
              <a:rPr lang="en-IN" dirty="0" err="1"/>
              <a:t>mp.pause</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R.drawable.pause</a:t>
            </a:r>
            <a:r>
              <a:rPr lang="en-IN" dirty="0"/>
              <a:t>),</a:t>
            </a:r>
          </a:p>
          <a:p>
            <a:r>
              <a:rPr lang="en-IN" dirty="0"/>
              <a:t>                                </a:t>
            </a:r>
            <a:r>
              <a:rPr lang="en-IN" dirty="0" err="1"/>
              <a:t>contentDescription</a:t>
            </a:r>
            <a:r>
              <a:rPr lang="en-IN" dirty="0"/>
              <a:t> = ""</a:t>
            </a:r>
          </a:p>
          <a:p>
            <a:r>
              <a:rPr lang="en-IN" dirty="0"/>
              <a:t> </a:t>
            </a:r>
          </a:p>
        </p:txBody>
      </p:sp>
    </p:spTree>
    <p:extLst>
      <p:ext uri="{BB962C8B-B14F-4D97-AF65-F5344CB8AC3E}">
        <p14:creationId xmlns:p14="http://schemas.microsoft.com/office/powerpoint/2010/main" val="4142034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A24682-531D-46B3-B599-F99479625282}"/>
              </a:ext>
            </a:extLst>
          </p:cNvPr>
          <p:cNvSpPr txBox="1"/>
          <p:nvPr/>
        </p:nvSpPr>
        <p:spPr>
          <a:xfrm>
            <a:off x="153619" y="102413"/>
            <a:ext cx="8873338" cy="59123878"/>
          </a:xfrm>
          <a:prstGeom prst="rect">
            <a:avLst/>
          </a:prstGeom>
          <a:noFill/>
        </p:spPr>
        <p:txBody>
          <a:bodyPr wrap="square" rtlCol="0">
            <a:spAutoFit/>
          </a:bodyPr>
          <a:lstStyle/>
          <a:p>
            <a:r>
              <a:rPr lang="en-IN" dirty="0"/>
              <a:t>                          )</a:t>
            </a:r>
          </a:p>
          <a:p>
            <a:r>
              <a:rPr lang="en-IN" dirty="0"/>
              <a:t>                        }</a:t>
            </a:r>
          </a:p>
          <a:p>
            <a:endParaRPr lang="en-IN" dirty="0"/>
          </a:p>
          <a:p>
            <a:r>
              <a:rPr lang="en-IN" dirty="0"/>
              <a:t>                    }</a:t>
            </a:r>
          </a:p>
          <a:p>
            <a:r>
              <a:rPr lang="en-IN" dirty="0"/>
              <a:t>                }</a:t>
            </a:r>
          </a:p>
          <a:p>
            <a:endParaRPr lang="en-IN" dirty="0"/>
          </a:p>
          <a:p>
            <a:r>
              <a:rPr lang="en-IN" dirty="0"/>
              <a:t>            }</a:t>
            </a:r>
          </a:p>
          <a:p>
            <a:endParaRPr lang="en-IN" dirty="0"/>
          </a:p>
          <a:p>
            <a:endParaRPr lang="en-IN" dirty="0"/>
          </a:p>
          <a:p>
            <a:r>
              <a:rPr lang="en-IN" dirty="0"/>
              <a:t>            Card(</a:t>
            </a:r>
          </a:p>
          <a:p>
            <a:r>
              <a:rPr lang="en-IN" dirty="0"/>
              <a:t>                elevation = 12.dp,</a:t>
            </a:r>
          </a:p>
          <a:p>
            <a:r>
              <a:rPr lang="en-IN" dirty="0"/>
              <a:t>                border = </a:t>
            </a:r>
            <a:r>
              <a:rPr lang="en-IN" dirty="0" err="1"/>
              <a:t>BorderStroke</a:t>
            </a:r>
            <a:r>
              <a:rPr lang="en-IN" dirty="0"/>
              <a:t>(1.dp, </a:t>
            </a:r>
            <a:r>
              <a:rPr lang="en-IN" dirty="0" err="1"/>
              <a:t>Color.Magenta</a:t>
            </a:r>
            <a:r>
              <a:rPr lang="en-IN" dirty="0"/>
              <a:t>),</a:t>
            </a:r>
          </a:p>
          <a:p>
            <a:r>
              <a:rPr lang="en-IN" dirty="0"/>
              <a:t>                modifier = Modifier</a:t>
            </a:r>
          </a:p>
          <a:p>
            <a:r>
              <a:rPr lang="en-IN" dirty="0"/>
              <a:t>                    .padding(16.dp)</a:t>
            </a:r>
          </a:p>
          <a:p>
            <a:r>
              <a:rPr lang="en-IN" dirty="0"/>
              <a:t>                    .</a:t>
            </a:r>
            <a:r>
              <a:rPr lang="en-IN" dirty="0" err="1"/>
              <a:t>fillMaxWidth</a:t>
            </a:r>
            <a:r>
              <a:rPr lang="en-IN" dirty="0"/>
              <a:t>()</a:t>
            </a:r>
          </a:p>
          <a:p>
            <a:r>
              <a:rPr lang="en-IN" dirty="0"/>
              <a:t>                    .height(250.dp)</a:t>
            </a:r>
          </a:p>
          <a:p>
            <a:r>
              <a:rPr lang="en-IN" dirty="0"/>
              <a:t>            )</a:t>
            </a:r>
          </a:p>
          <a:p>
            <a:r>
              <a:rPr lang="en-IN" dirty="0"/>
              <a:t>            {</a:t>
            </a:r>
          </a:p>
          <a:p>
            <a:r>
              <a:rPr lang="en-IN" dirty="0"/>
              <a:t>                </a:t>
            </a:r>
            <a:r>
              <a:rPr lang="en-IN" dirty="0" err="1"/>
              <a:t>val</a:t>
            </a:r>
            <a:r>
              <a:rPr lang="en-IN" dirty="0"/>
              <a:t> </a:t>
            </a:r>
            <a:r>
              <a:rPr lang="en-IN" dirty="0" err="1"/>
              <a:t>mp</a:t>
            </a:r>
            <a:r>
              <a:rPr lang="en-IN" dirty="0"/>
              <a:t>: </a:t>
            </a:r>
            <a:r>
              <a:rPr lang="en-IN" dirty="0" err="1"/>
              <a:t>MediaPlayer</a:t>
            </a:r>
            <a:r>
              <a:rPr lang="en-IN" dirty="0"/>
              <a:t> = </a:t>
            </a:r>
            <a:r>
              <a:rPr lang="en-IN" dirty="0" err="1"/>
              <a:t>MediaPlayer.create</a:t>
            </a:r>
            <a:r>
              <a:rPr lang="en-IN" dirty="0"/>
              <a:t>(context, R.raw.audio_1)</a:t>
            </a:r>
          </a:p>
          <a:p>
            <a:endParaRPr lang="en-IN" dirty="0"/>
          </a:p>
          <a:p>
            <a:r>
              <a:rPr lang="en-IN" dirty="0"/>
              <a:t>                Column(</a:t>
            </a:r>
          </a:p>
          <a:p>
            <a:r>
              <a:rPr lang="en-IN" dirty="0"/>
              <a:t>                    modifier = </a:t>
            </a:r>
            <a:r>
              <a:rPr lang="en-IN" dirty="0" err="1"/>
              <a:t>Modifier.fillMaxSize</a:t>
            </a:r>
            <a:r>
              <a:rPr lang="en-IN" dirty="0"/>
              <a:t>(),</a:t>
            </a:r>
          </a:p>
          <a:p>
            <a:r>
              <a:rPr lang="en-IN" dirty="0"/>
              <a:t>                    </a:t>
            </a:r>
            <a:r>
              <a:rPr lang="en-IN" dirty="0" err="1"/>
              <a:t>horizontalAlignment</a:t>
            </a:r>
            <a:r>
              <a:rPr lang="en-IN" dirty="0"/>
              <a:t> = </a:t>
            </a:r>
            <a:r>
              <a:rPr lang="en-IN" dirty="0" err="1"/>
              <a:t>Alignment.CenterHorizontally</a:t>
            </a:r>
            <a:endParaRPr lang="en-IN" dirty="0"/>
          </a:p>
          <a:p>
            <a:endParaRPr lang="en-IN" dirty="0"/>
          </a:p>
          <a:p>
            <a:r>
              <a:rPr lang="en-IN" dirty="0"/>
              <a:t>                ) {</a:t>
            </a:r>
          </a:p>
          <a:p>
            <a:endParaRPr lang="en-IN" dirty="0"/>
          </a:p>
          <a:p>
            <a:r>
              <a:rPr lang="en-IN" dirty="0"/>
              <a:t>                    Image(</a:t>
            </a:r>
          </a:p>
          <a:p>
            <a:r>
              <a:rPr lang="en-IN" dirty="0"/>
              <a:t>                        painter = </a:t>
            </a:r>
            <a:r>
              <a:rPr lang="en-IN" dirty="0" err="1"/>
              <a:t>painterResource</a:t>
            </a:r>
            <a:r>
              <a:rPr lang="en-IN" dirty="0"/>
              <a:t>(id = R.drawable.img_1),</a:t>
            </a:r>
          </a:p>
          <a:p>
            <a:r>
              <a:rPr lang="en-IN" dirty="0"/>
              <a:t>                        </a:t>
            </a:r>
            <a:r>
              <a:rPr lang="en-IN" dirty="0" err="1"/>
              <a:t>contentDescription</a:t>
            </a:r>
            <a:r>
              <a:rPr lang="en-IN" dirty="0"/>
              <a:t> = null,</a:t>
            </a:r>
          </a:p>
          <a:p>
            <a:r>
              <a:rPr lang="en-IN" dirty="0"/>
              <a:t>                        modifier = Modifier</a:t>
            </a:r>
          </a:p>
          <a:p>
            <a:r>
              <a:rPr lang="en-IN" dirty="0"/>
              <a:t>                            .height(150.dp)</a:t>
            </a:r>
          </a:p>
          <a:p>
            <a:r>
              <a:rPr lang="en-IN" dirty="0"/>
              <a:t>                            .width(200.dp)</a:t>
            </a:r>
          </a:p>
          <a:p>
            <a:r>
              <a:rPr lang="en-IN" dirty="0"/>
              <a:t>                    )</a:t>
            </a:r>
          </a:p>
          <a:p>
            <a:endParaRPr lang="en-IN" dirty="0"/>
          </a:p>
          <a:p>
            <a:r>
              <a:rPr lang="en-IN" dirty="0"/>
              <a:t>                    Text(</a:t>
            </a:r>
          </a:p>
          <a:p>
            <a:r>
              <a:rPr lang="en-IN" dirty="0"/>
              <a:t>                        text = "Haunted Houses, Evil Spirits &amp; The Paranormal Explained | </a:t>
            </a:r>
            <a:r>
              <a:rPr lang="en-IN" dirty="0" err="1"/>
              <a:t>Sarbajeet</a:t>
            </a:r>
            <a:r>
              <a:rPr lang="en-IN" dirty="0"/>
              <a:t> Mohanty",</a:t>
            </a:r>
          </a:p>
          <a:p>
            <a:r>
              <a:rPr lang="en-IN" dirty="0"/>
              <a:t>                        </a:t>
            </a:r>
            <a:r>
              <a:rPr lang="en-IN" dirty="0" err="1"/>
              <a:t>textAlign</a:t>
            </a:r>
            <a:r>
              <a:rPr lang="en-IN" dirty="0"/>
              <a:t> = </a:t>
            </a:r>
            <a:r>
              <a:rPr lang="en-IN" dirty="0" err="1"/>
              <a:t>TextAlign.Center</a:t>
            </a:r>
            <a:r>
              <a:rPr lang="en-IN" dirty="0"/>
              <a:t>,</a:t>
            </a:r>
          </a:p>
          <a:p>
            <a:r>
              <a:rPr lang="en-IN" dirty="0"/>
              <a:t>                        modifier = </a:t>
            </a:r>
            <a:r>
              <a:rPr lang="en-IN" dirty="0" err="1"/>
              <a:t>Modifier.padding</a:t>
            </a:r>
            <a:r>
              <a:rPr lang="en-IN" dirty="0"/>
              <a:t>(start = 20.dp, end = 20.dp)</a:t>
            </a:r>
          </a:p>
          <a:p>
            <a:r>
              <a:rPr lang="en-IN" dirty="0"/>
              <a:t>                    )</a:t>
            </a:r>
          </a:p>
          <a:p>
            <a:endParaRPr lang="en-IN" dirty="0"/>
          </a:p>
          <a:p>
            <a:r>
              <a:rPr lang="en-IN" dirty="0"/>
              <a:t>                    Row() {</a:t>
            </a:r>
          </a:p>
          <a:p>
            <a:endParaRPr lang="en-IN" dirty="0"/>
          </a:p>
          <a:p>
            <a:r>
              <a:rPr lang="en-IN" dirty="0"/>
              <a:t>                        </a:t>
            </a:r>
            <a:r>
              <a:rPr lang="en-IN" dirty="0" err="1"/>
              <a:t>IconButton</a:t>
            </a:r>
            <a:r>
              <a:rPr lang="en-IN" dirty="0"/>
              <a:t>(</a:t>
            </a:r>
            <a:r>
              <a:rPr lang="en-IN" dirty="0" err="1"/>
              <a:t>onClick</a:t>
            </a:r>
            <a:r>
              <a:rPr lang="en-IN" dirty="0"/>
              <a:t> = { </a:t>
            </a:r>
            <a:r>
              <a:rPr lang="en-IN" dirty="0" err="1"/>
              <a:t>mp.start</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R.drawable.play</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r>
              <a:rPr lang="en-IN" dirty="0" err="1"/>
              <a:t>IconButton</a:t>
            </a:r>
            <a:r>
              <a:rPr lang="en-IN" dirty="0"/>
              <a:t>(</a:t>
            </a:r>
            <a:r>
              <a:rPr lang="en-IN" dirty="0" err="1"/>
              <a:t>onClick</a:t>
            </a:r>
            <a:r>
              <a:rPr lang="en-IN" dirty="0"/>
              <a:t> = { </a:t>
            </a:r>
            <a:r>
              <a:rPr lang="en-IN" dirty="0" err="1"/>
              <a:t>mp.pause</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R.drawable.pause</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p>
          <a:p>
            <a:r>
              <a:rPr lang="en-IN" dirty="0"/>
              <a:t>                }</a:t>
            </a:r>
          </a:p>
          <a:p>
            <a:endParaRPr lang="en-IN" dirty="0"/>
          </a:p>
          <a:p>
            <a:r>
              <a:rPr lang="en-IN" dirty="0"/>
              <a:t>            }</a:t>
            </a:r>
          </a:p>
          <a:p>
            <a:endParaRPr lang="en-IN" dirty="0"/>
          </a:p>
          <a:p>
            <a:endParaRPr lang="en-IN" dirty="0"/>
          </a:p>
          <a:p>
            <a:endParaRPr lang="en-IN" dirty="0"/>
          </a:p>
          <a:p>
            <a:r>
              <a:rPr lang="en-IN" dirty="0"/>
              <a:t>            Card(</a:t>
            </a:r>
          </a:p>
          <a:p>
            <a:r>
              <a:rPr lang="en-IN" dirty="0"/>
              <a:t>                elevation = 12.dp,</a:t>
            </a:r>
          </a:p>
          <a:p>
            <a:r>
              <a:rPr lang="en-IN" dirty="0"/>
              <a:t>                border = </a:t>
            </a:r>
            <a:r>
              <a:rPr lang="en-IN" dirty="0" err="1"/>
              <a:t>BorderStroke</a:t>
            </a:r>
            <a:r>
              <a:rPr lang="en-IN" dirty="0"/>
              <a:t>(1.dp, </a:t>
            </a:r>
            <a:r>
              <a:rPr lang="en-IN" dirty="0" err="1"/>
              <a:t>Color.Magenta</a:t>
            </a:r>
            <a:r>
              <a:rPr lang="en-IN" dirty="0"/>
              <a:t>),</a:t>
            </a:r>
          </a:p>
          <a:p>
            <a:r>
              <a:rPr lang="en-IN" dirty="0"/>
              <a:t>                modifier = Modifier</a:t>
            </a:r>
          </a:p>
          <a:p>
            <a:r>
              <a:rPr lang="en-IN" dirty="0"/>
              <a:t>                    .padding(16.dp)</a:t>
            </a:r>
          </a:p>
          <a:p>
            <a:r>
              <a:rPr lang="en-IN" dirty="0"/>
              <a:t>                    .</a:t>
            </a:r>
            <a:r>
              <a:rPr lang="en-IN" dirty="0" err="1"/>
              <a:t>fillMaxWidth</a:t>
            </a:r>
            <a:r>
              <a:rPr lang="en-IN" dirty="0"/>
              <a:t>()</a:t>
            </a:r>
          </a:p>
          <a:p>
            <a:r>
              <a:rPr lang="en-IN" dirty="0"/>
              <a:t>                    .height(250.dp)</a:t>
            </a:r>
          </a:p>
          <a:p>
            <a:r>
              <a:rPr lang="en-IN" dirty="0"/>
              <a:t>            )</a:t>
            </a:r>
          </a:p>
          <a:p>
            <a:r>
              <a:rPr lang="en-IN" dirty="0"/>
              <a:t>            {</a:t>
            </a:r>
          </a:p>
          <a:p>
            <a:r>
              <a:rPr lang="en-IN" dirty="0"/>
              <a:t>                </a:t>
            </a:r>
            <a:r>
              <a:rPr lang="en-IN" dirty="0" err="1"/>
              <a:t>val</a:t>
            </a:r>
            <a:r>
              <a:rPr lang="en-IN" dirty="0"/>
              <a:t> </a:t>
            </a:r>
            <a:r>
              <a:rPr lang="en-IN" dirty="0" err="1"/>
              <a:t>mp</a:t>
            </a:r>
            <a:r>
              <a:rPr lang="en-IN" dirty="0"/>
              <a:t>: </a:t>
            </a:r>
            <a:r>
              <a:rPr lang="en-IN" dirty="0" err="1"/>
              <a:t>MediaPlayer</a:t>
            </a:r>
            <a:r>
              <a:rPr lang="en-IN" dirty="0"/>
              <a:t> = </a:t>
            </a:r>
            <a:r>
              <a:rPr lang="en-IN" dirty="0" err="1"/>
              <a:t>MediaPlayer.create</a:t>
            </a:r>
            <a:r>
              <a:rPr lang="en-IN" dirty="0"/>
              <a:t>(context, R.raw.audio_2)</a:t>
            </a:r>
          </a:p>
          <a:p>
            <a:endParaRPr lang="en-IN" dirty="0"/>
          </a:p>
          <a:p>
            <a:r>
              <a:rPr lang="en-IN" dirty="0"/>
              <a:t>                Column(</a:t>
            </a:r>
          </a:p>
          <a:p>
            <a:r>
              <a:rPr lang="en-IN" dirty="0"/>
              <a:t>                    modifier = </a:t>
            </a:r>
            <a:r>
              <a:rPr lang="en-IN" dirty="0" err="1"/>
              <a:t>Modifier.fillMaxSize</a:t>
            </a:r>
            <a:r>
              <a:rPr lang="en-IN" dirty="0"/>
              <a:t>(),</a:t>
            </a:r>
          </a:p>
          <a:p>
            <a:r>
              <a:rPr lang="en-IN" dirty="0"/>
              <a:t>                    </a:t>
            </a:r>
            <a:r>
              <a:rPr lang="en-IN" dirty="0" err="1"/>
              <a:t>horizontalAlignment</a:t>
            </a:r>
            <a:r>
              <a:rPr lang="en-IN" dirty="0"/>
              <a:t> = </a:t>
            </a:r>
            <a:r>
              <a:rPr lang="en-IN" dirty="0" err="1"/>
              <a:t>Alignment.CenterHorizontally</a:t>
            </a:r>
            <a:endParaRPr lang="en-IN" dirty="0"/>
          </a:p>
          <a:p>
            <a:endParaRPr lang="en-IN" dirty="0"/>
          </a:p>
          <a:p>
            <a:r>
              <a:rPr lang="en-IN" dirty="0"/>
              <a:t>                ) {</a:t>
            </a:r>
          </a:p>
          <a:p>
            <a:endParaRPr lang="en-IN" dirty="0"/>
          </a:p>
          <a:p>
            <a:r>
              <a:rPr lang="en-IN" dirty="0"/>
              <a:t>                    Image(</a:t>
            </a:r>
          </a:p>
          <a:p>
            <a:r>
              <a:rPr lang="en-IN" dirty="0"/>
              <a:t>                        painter = </a:t>
            </a:r>
            <a:r>
              <a:rPr lang="en-IN" dirty="0" err="1"/>
              <a:t>painterResource</a:t>
            </a:r>
            <a:r>
              <a:rPr lang="en-IN" dirty="0"/>
              <a:t>(id = R.drawable.img_2),</a:t>
            </a:r>
          </a:p>
          <a:p>
            <a:r>
              <a:rPr lang="en-IN" dirty="0"/>
              <a:t>                        </a:t>
            </a:r>
            <a:r>
              <a:rPr lang="en-IN" dirty="0" err="1"/>
              <a:t>contentDescription</a:t>
            </a:r>
            <a:r>
              <a:rPr lang="en-IN" dirty="0"/>
              <a:t> = null,</a:t>
            </a:r>
          </a:p>
          <a:p>
            <a:r>
              <a:rPr lang="en-IN" dirty="0"/>
              <a:t>                        modifier = Modifier</a:t>
            </a:r>
          </a:p>
          <a:p>
            <a:r>
              <a:rPr lang="en-IN" dirty="0"/>
              <a:t>                            .height(150.dp)</a:t>
            </a:r>
          </a:p>
          <a:p>
            <a:r>
              <a:rPr lang="en-IN" dirty="0"/>
              <a:t>                            .width(200.dp)</a:t>
            </a:r>
          </a:p>
          <a:p>
            <a:r>
              <a:rPr lang="en-IN" dirty="0"/>
              <a:t>                    )</a:t>
            </a:r>
          </a:p>
          <a:p>
            <a:endParaRPr lang="en-IN" dirty="0"/>
          </a:p>
          <a:p>
            <a:r>
              <a:rPr lang="en-IN" dirty="0"/>
              <a:t>                    Text(</a:t>
            </a:r>
          </a:p>
          <a:p>
            <a:r>
              <a:rPr lang="en-IN" dirty="0"/>
              <a:t>                        text = "</a:t>
            </a:r>
            <a:r>
              <a:rPr lang="en-IN" dirty="0" err="1"/>
              <a:t>Kaali</a:t>
            </a:r>
            <a:r>
              <a:rPr lang="en-IN" dirty="0"/>
              <a:t> Mata </a:t>
            </a:r>
            <a:r>
              <a:rPr lang="en-IN" dirty="0" err="1"/>
              <a:t>ki</a:t>
            </a:r>
            <a:r>
              <a:rPr lang="en-IN" dirty="0"/>
              <a:t> </a:t>
            </a:r>
            <a:r>
              <a:rPr lang="en-IN" dirty="0" err="1"/>
              <a:t>kahani</a:t>
            </a:r>
            <a:r>
              <a:rPr lang="en-IN" dirty="0"/>
              <a:t> - Black Magic &amp; </a:t>
            </a:r>
            <a:r>
              <a:rPr lang="en-IN" dirty="0" err="1"/>
              <a:t>Aghoris</a:t>
            </a:r>
            <a:r>
              <a:rPr lang="en-IN" dirty="0"/>
              <a:t> ft. Dr Vineet Aggarwal",</a:t>
            </a:r>
          </a:p>
          <a:p>
            <a:r>
              <a:rPr lang="en-IN" dirty="0"/>
              <a:t>                        </a:t>
            </a:r>
            <a:r>
              <a:rPr lang="en-IN" dirty="0" err="1"/>
              <a:t>textAlign</a:t>
            </a:r>
            <a:r>
              <a:rPr lang="en-IN" dirty="0"/>
              <a:t> = </a:t>
            </a:r>
            <a:r>
              <a:rPr lang="en-IN" dirty="0" err="1"/>
              <a:t>TextAlign.Center</a:t>
            </a:r>
            <a:r>
              <a:rPr lang="en-IN" dirty="0"/>
              <a:t>,</a:t>
            </a:r>
          </a:p>
          <a:p>
            <a:r>
              <a:rPr lang="en-IN" dirty="0"/>
              <a:t>                        modifier = </a:t>
            </a:r>
            <a:r>
              <a:rPr lang="en-IN" dirty="0" err="1"/>
              <a:t>Modifier.padding</a:t>
            </a:r>
            <a:r>
              <a:rPr lang="en-IN" dirty="0"/>
              <a:t>(start = 20.dp, end = 20.dp)</a:t>
            </a:r>
          </a:p>
          <a:p>
            <a:r>
              <a:rPr lang="en-IN" dirty="0"/>
              <a:t>                    )</a:t>
            </a:r>
          </a:p>
          <a:p>
            <a:endParaRPr lang="en-IN" dirty="0"/>
          </a:p>
          <a:p>
            <a:r>
              <a:rPr lang="en-IN" dirty="0"/>
              <a:t>                    Row() {</a:t>
            </a:r>
          </a:p>
          <a:p>
            <a:endParaRPr lang="en-IN" dirty="0"/>
          </a:p>
          <a:p>
            <a:r>
              <a:rPr lang="en-IN" dirty="0"/>
              <a:t>                        </a:t>
            </a:r>
            <a:r>
              <a:rPr lang="en-IN" dirty="0" err="1"/>
              <a:t>IconButton</a:t>
            </a:r>
            <a:r>
              <a:rPr lang="en-IN" dirty="0"/>
              <a:t>(</a:t>
            </a:r>
            <a:r>
              <a:rPr lang="en-IN" dirty="0" err="1"/>
              <a:t>onClick</a:t>
            </a:r>
            <a:r>
              <a:rPr lang="en-IN" dirty="0"/>
              <a:t> = { </a:t>
            </a:r>
            <a:r>
              <a:rPr lang="en-IN" dirty="0" err="1"/>
              <a:t>mp.start</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R.drawable.play</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r>
              <a:rPr lang="en-IN" dirty="0" err="1"/>
              <a:t>IconButton</a:t>
            </a:r>
            <a:r>
              <a:rPr lang="en-IN" dirty="0"/>
              <a:t>(</a:t>
            </a:r>
            <a:r>
              <a:rPr lang="en-IN" dirty="0" err="1"/>
              <a:t>onClick</a:t>
            </a:r>
            <a:r>
              <a:rPr lang="en-IN" dirty="0"/>
              <a:t> = { </a:t>
            </a:r>
            <a:r>
              <a:rPr lang="en-IN" dirty="0" err="1"/>
              <a:t>mp.pause</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R.drawable.pause</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p>
          <a:p>
            <a:r>
              <a:rPr lang="en-IN" dirty="0"/>
              <a:t>                }</a:t>
            </a:r>
          </a:p>
          <a:p>
            <a:endParaRPr lang="en-IN" dirty="0"/>
          </a:p>
          <a:p>
            <a:r>
              <a:rPr lang="en-IN" dirty="0"/>
              <a:t>            }</a:t>
            </a:r>
          </a:p>
          <a:p>
            <a:endParaRPr lang="en-IN" dirty="0"/>
          </a:p>
          <a:p>
            <a:endParaRPr lang="en-IN" dirty="0"/>
          </a:p>
          <a:p>
            <a:r>
              <a:rPr lang="en-IN" dirty="0"/>
              <a:t>            Card(</a:t>
            </a:r>
          </a:p>
          <a:p>
            <a:r>
              <a:rPr lang="en-IN" dirty="0"/>
              <a:t>                elevation = 12.dp,</a:t>
            </a:r>
          </a:p>
          <a:p>
            <a:r>
              <a:rPr lang="en-IN" dirty="0"/>
              <a:t>                border = </a:t>
            </a:r>
            <a:r>
              <a:rPr lang="en-IN" dirty="0" err="1"/>
              <a:t>BorderStroke</a:t>
            </a:r>
            <a:r>
              <a:rPr lang="en-IN" dirty="0"/>
              <a:t>(1.dp, </a:t>
            </a:r>
            <a:r>
              <a:rPr lang="en-IN" dirty="0" err="1"/>
              <a:t>Color.Magenta</a:t>
            </a:r>
            <a:r>
              <a:rPr lang="en-IN" dirty="0"/>
              <a:t>),</a:t>
            </a:r>
          </a:p>
          <a:p>
            <a:r>
              <a:rPr lang="en-IN" dirty="0"/>
              <a:t>                modifier = Modifier</a:t>
            </a:r>
          </a:p>
          <a:p>
            <a:r>
              <a:rPr lang="en-IN" dirty="0"/>
              <a:t>                    .padding(16.dp)</a:t>
            </a:r>
          </a:p>
          <a:p>
            <a:r>
              <a:rPr lang="en-IN" dirty="0"/>
              <a:t>                    .</a:t>
            </a:r>
            <a:r>
              <a:rPr lang="en-IN" dirty="0" err="1"/>
              <a:t>fillMaxWidth</a:t>
            </a:r>
            <a:r>
              <a:rPr lang="en-IN" dirty="0"/>
              <a:t>()</a:t>
            </a:r>
          </a:p>
          <a:p>
            <a:r>
              <a:rPr lang="en-IN" dirty="0"/>
              <a:t>                    .height(250.dp)</a:t>
            </a:r>
          </a:p>
          <a:p>
            <a:r>
              <a:rPr lang="en-IN" dirty="0"/>
              <a:t>            )</a:t>
            </a:r>
          </a:p>
          <a:p>
            <a:r>
              <a:rPr lang="en-IN" dirty="0"/>
              <a:t>            {</a:t>
            </a:r>
          </a:p>
          <a:p>
            <a:r>
              <a:rPr lang="en-IN" dirty="0"/>
              <a:t>                </a:t>
            </a:r>
            <a:r>
              <a:rPr lang="en-IN" dirty="0" err="1"/>
              <a:t>val</a:t>
            </a:r>
            <a:r>
              <a:rPr lang="en-IN" dirty="0"/>
              <a:t> </a:t>
            </a:r>
            <a:r>
              <a:rPr lang="en-IN" dirty="0" err="1"/>
              <a:t>mp</a:t>
            </a:r>
            <a:r>
              <a:rPr lang="en-IN" dirty="0"/>
              <a:t>: </a:t>
            </a:r>
            <a:r>
              <a:rPr lang="en-IN" dirty="0" err="1"/>
              <a:t>MediaPlayer</a:t>
            </a:r>
            <a:r>
              <a:rPr lang="en-IN" dirty="0"/>
              <a:t> = </a:t>
            </a:r>
            <a:r>
              <a:rPr lang="en-IN" dirty="0" err="1"/>
              <a:t>MediaPlayer.create</a:t>
            </a:r>
            <a:r>
              <a:rPr lang="en-IN" dirty="0"/>
              <a:t>(context, R.raw.audio_3)</a:t>
            </a:r>
          </a:p>
          <a:p>
            <a:endParaRPr lang="en-IN" dirty="0"/>
          </a:p>
          <a:p>
            <a:r>
              <a:rPr lang="en-IN" dirty="0"/>
              <a:t>                Column(</a:t>
            </a:r>
          </a:p>
          <a:p>
            <a:r>
              <a:rPr lang="en-IN" dirty="0"/>
              <a:t>                    modifier = </a:t>
            </a:r>
            <a:r>
              <a:rPr lang="en-IN" dirty="0" err="1"/>
              <a:t>Modifier.fillMaxSize</a:t>
            </a:r>
            <a:r>
              <a:rPr lang="en-IN" dirty="0"/>
              <a:t>(),</a:t>
            </a:r>
          </a:p>
          <a:p>
            <a:r>
              <a:rPr lang="en-IN" dirty="0"/>
              <a:t>                    </a:t>
            </a:r>
            <a:r>
              <a:rPr lang="en-IN" dirty="0" err="1"/>
              <a:t>horizontalAlignment</a:t>
            </a:r>
            <a:r>
              <a:rPr lang="en-IN" dirty="0"/>
              <a:t> = </a:t>
            </a:r>
            <a:r>
              <a:rPr lang="en-IN" dirty="0" err="1"/>
              <a:t>Alignment.CenterHorizontally</a:t>
            </a:r>
            <a:endParaRPr lang="en-IN" dirty="0"/>
          </a:p>
          <a:p>
            <a:r>
              <a:rPr lang="en-IN" dirty="0"/>
              <a:t>                ) {</a:t>
            </a:r>
          </a:p>
          <a:p>
            <a:endParaRPr lang="en-IN" dirty="0"/>
          </a:p>
          <a:p>
            <a:r>
              <a:rPr lang="en-IN" dirty="0"/>
              <a:t>                    Image(</a:t>
            </a:r>
          </a:p>
          <a:p>
            <a:r>
              <a:rPr lang="en-IN" dirty="0"/>
              <a:t>                        painter = </a:t>
            </a:r>
            <a:r>
              <a:rPr lang="en-IN" dirty="0" err="1"/>
              <a:t>painterResource</a:t>
            </a:r>
            <a:r>
              <a:rPr lang="en-IN" dirty="0"/>
              <a:t>(id = R.drawable.img_3),</a:t>
            </a:r>
          </a:p>
          <a:p>
            <a:r>
              <a:rPr lang="en-IN" dirty="0"/>
              <a:t>                        </a:t>
            </a:r>
            <a:r>
              <a:rPr lang="en-IN" dirty="0" err="1"/>
              <a:t>contentDescription</a:t>
            </a:r>
            <a:r>
              <a:rPr lang="en-IN" dirty="0"/>
              <a:t> = null,</a:t>
            </a:r>
          </a:p>
          <a:p>
            <a:r>
              <a:rPr lang="en-IN" dirty="0"/>
              <a:t>                        modifier = Modifier</a:t>
            </a:r>
          </a:p>
          <a:p>
            <a:r>
              <a:rPr lang="en-IN" dirty="0"/>
              <a:t>                            .height(150.dp)</a:t>
            </a:r>
          </a:p>
          <a:p>
            <a:r>
              <a:rPr lang="en-IN" dirty="0"/>
              <a:t>                            .width(200.dp),</a:t>
            </a:r>
          </a:p>
          <a:p>
            <a:endParaRPr lang="en-IN" dirty="0"/>
          </a:p>
          <a:p>
            <a:r>
              <a:rPr lang="en-IN" dirty="0"/>
              <a:t>                        )</a:t>
            </a:r>
          </a:p>
          <a:p>
            <a:endParaRPr lang="en-IN" dirty="0"/>
          </a:p>
          <a:p>
            <a:r>
              <a:rPr lang="en-IN" dirty="0"/>
              <a:t>                    Text(</a:t>
            </a:r>
          </a:p>
          <a:p>
            <a:r>
              <a:rPr lang="en-IN" dirty="0"/>
              <a:t>                        text = "Tantra Explained Simply | </a:t>
            </a:r>
            <a:r>
              <a:rPr lang="en-IN" dirty="0" err="1"/>
              <a:t>Rajarshi</a:t>
            </a:r>
            <a:r>
              <a:rPr lang="en-IN" dirty="0"/>
              <a:t> </a:t>
            </a:r>
            <a:r>
              <a:rPr lang="en-IN" dirty="0" err="1"/>
              <a:t>Nandy</a:t>
            </a:r>
            <a:r>
              <a:rPr lang="en-IN" dirty="0"/>
              <a:t> - Mata, </a:t>
            </a:r>
            <a:r>
              <a:rPr lang="en-IN" dirty="0" err="1"/>
              <a:t>Bhairav</a:t>
            </a:r>
            <a:r>
              <a:rPr lang="en-IN" dirty="0"/>
              <a:t> &amp; </a:t>
            </a:r>
            <a:r>
              <a:rPr lang="en-IN" dirty="0" err="1"/>
              <a:t>Kamakhya</a:t>
            </a:r>
            <a:r>
              <a:rPr lang="en-IN" dirty="0"/>
              <a:t> Devi",</a:t>
            </a:r>
          </a:p>
          <a:p>
            <a:r>
              <a:rPr lang="en-IN" dirty="0"/>
              <a:t>                        </a:t>
            </a:r>
            <a:r>
              <a:rPr lang="en-IN" dirty="0" err="1"/>
              <a:t>textAlign</a:t>
            </a:r>
            <a:r>
              <a:rPr lang="en-IN" dirty="0"/>
              <a:t> = </a:t>
            </a:r>
            <a:r>
              <a:rPr lang="en-IN" dirty="0" err="1"/>
              <a:t>TextAlign.Center</a:t>
            </a:r>
            <a:r>
              <a:rPr lang="en-IN" dirty="0"/>
              <a:t>,</a:t>
            </a:r>
          </a:p>
          <a:p>
            <a:r>
              <a:rPr lang="en-IN" dirty="0"/>
              <a:t>                        modifier = </a:t>
            </a:r>
            <a:r>
              <a:rPr lang="en-IN" dirty="0" err="1"/>
              <a:t>Modifier.padding</a:t>
            </a:r>
            <a:r>
              <a:rPr lang="en-IN" dirty="0"/>
              <a:t>(start = 20.dp, end = 20.dp)</a:t>
            </a:r>
          </a:p>
          <a:p>
            <a:r>
              <a:rPr lang="en-IN" dirty="0"/>
              <a:t>                    )</a:t>
            </a:r>
          </a:p>
          <a:p>
            <a:r>
              <a:rPr lang="en-IN" dirty="0"/>
              <a:t>                    Row() {</a:t>
            </a:r>
          </a:p>
          <a:p>
            <a:endParaRPr lang="en-IN" dirty="0"/>
          </a:p>
          <a:p>
            <a:r>
              <a:rPr lang="en-IN" dirty="0"/>
              <a:t>                        </a:t>
            </a:r>
            <a:r>
              <a:rPr lang="en-IN" dirty="0" err="1"/>
              <a:t>IconButton</a:t>
            </a:r>
            <a:r>
              <a:rPr lang="en-IN" dirty="0"/>
              <a:t>(</a:t>
            </a:r>
            <a:r>
              <a:rPr lang="en-IN" dirty="0" err="1"/>
              <a:t>onClick</a:t>
            </a:r>
            <a:r>
              <a:rPr lang="en-IN" dirty="0"/>
              <a:t> = { </a:t>
            </a:r>
            <a:r>
              <a:rPr lang="en-IN" dirty="0" err="1"/>
              <a:t>mp.start</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R.drawable.play</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r>
              <a:rPr lang="en-IN" dirty="0" err="1"/>
              <a:t>IconButton</a:t>
            </a:r>
            <a:r>
              <a:rPr lang="en-IN" dirty="0"/>
              <a:t>(</a:t>
            </a:r>
            <a:r>
              <a:rPr lang="en-IN" dirty="0" err="1"/>
              <a:t>onClick</a:t>
            </a:r>
            <a:r>
              <a:rPr lang="en-IN" dirty="0"/>
              <a:t> = { </a:t>
            </a:r>
            <a:r>
              <a:rPr lang="en-IN" dirty="0" err="1"/>
              <a:t>mp.pause</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R.drawable.pause</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p>
          <a:p>
            <a:r>
              <a:rPr lang="en-IN" dirty="0"/>
              <a:t>                }</a:t>
            </a:r>
          </a:p>
          <a:p>
            <a:endParaRPr lang="en-IN" dirty="0"/>
          </a:p>
          <a:p>
            <a:r>
              <a:rPr lang="en-IN" dirty="0"/>
              <a:t>            }</a:t>
            </a:r>
          </a:p>
          <a:p>
            <a:endParaRPr lang="en-IN" dirty="0"/>
          </a:p>
          <a:p>
            <a:endParaRPr lang="en-IN" dirty="0"/>
          </a:p>
          <a:p>
            <a:r>
              <a:rPr lang="en-IN" dirty="0"/>
              <a:t>            Card(</a:t>
            </a:r>
          </a:p>
          <a:p>
            <a:r>
              <a:rPr lang="en-IN" dirty="0"/>
              <a:t>                elevation = 12.dp,</a:t>
            </a:r>
          </a:p>
          <a:p>
            <a:r>
              <a:rPr lang="en-IN" dirty="0"/>
              <a:t>                border = </a:t>
            </a:r>
            <a:r>
              <a:rPr lang="en-IN" dirty="0" err="1"/>
              <a:t>BorderStroke</a:t>
            </a:r>
            <a:r>
              <a:rPr lang="en-IN" dirty="0"/>
              <a:t>(1.dp, </a:t>
            </a:r>
            <a:r>
              <a:rPr lang="en-IN" dirty="0" err="1"/>
              <a:t>Color.Magenta</a:t>
            </a:r>
            <a:r>
              <a:rPr lang="en-IN" dirty="0"/>
              <a:t>),</a:t>
            </a:r>
          </a:p>
          <a:p>
            <a:r>
              <a:rPr lang="en-IN" dirty="0"/>
              <a:t>                modifier = Modifier</a:t>
            </a:r>
          </a:p>
          <a:p>
            <a:r>
              <a:rPr lang="en-IN" dirty="0"/>
              <a:t>                    .padding(16.dp)</a:t>
            </a:r>
          </a:p>
          <a:p>
            <a:r>
              <a:rPr lang="en-IN" dirty="0"/>
              <a:t>                    .</a:t>
            </a:r>
            <a:r>
              <a:rPr lang="en-IN" dirty="0" err="1"/>
              <a:t>fillMaxWidth</a:t>
            </a:r>
            <a:r>
              <a:rPr lang="en-IN" dirty="0"/>
              <a:t>()</a:t>
            </a:r>
          </a:p>
          <a:p>
            <a:r>
              <a:rPr lang="en-IN" dirty="0"/>
              <a:t>                    .height(250.dp)</a:t>
            </a:r>
          </a:p>
          <a:p>
            <a:r>
              <a:rPr lang="en-IN" dirty="0"/>
              <a:t>            )</a:t>
            </a:r>
          </a:p>
          <a:p>
            <a:r>
              <a:rPr lang="en-IN" dirty="0"/>
              <a:t>            {</a:t>
            </a:r>
          </a:p>
          <a:p>
            <a:r>
              <a:rPr lang="en-IN" dirty="0"/>
              <a:t>                </a:t>
            </a:r>
            <a:r>
              <a:rPr lang="en-IN" dirty="0" err="1"/>
              <a:t>val</a:t>
            </a:r>
            <a:r>
              <a:rPr lang="en-IN" dirty="0"/>
              <a:t> </a:t>
            </a:r>
            <a:r>
              <a:rPr lang="en-IN" dirty="0" err="1"/>
              <a:t>mp</a:t>
            </a:r>
            <a:r>
              <a:rPr lang="en-IN" dirty="0"/>
              <a:t>: </a:t>
            </a:r>
            <a:r>
              <a:rPr lang="en-IN" dirty="0" err="1"/>
              <a:t>MediaPlayer</a:t>
            </a:r>
            <a:r>
              <a:rPr lang="en-IN" dirty="0"/>
              <a:t> = </a:t>
            </a:r>
            <a:r>
              <a:rPr lang="en-IN" dirty="0" err="1"/>
              <a:t>MediaPlayer.create</a:t>
            </a:r>
            <a:r>
              <a:rPr lang="en-IN" dirty="0"/>
              <a:t>(context, R.raw.audio_4)</a:t>
            </a:r>
          </a:p>
          <a:p>
            <a:endParaRPr lang="en-IN" dirty="0"/>
          </a:p>
          <a:p>
            <a:r>
              <a:rPr lang="en-IN" dirty="0"/>
              <a:t>                Column(</a:t>
            </a:r>
          </a:p>
          <a:p>
            <a:r>
              <a:rPr lang="en-IN" dirty="0"/>
              <a:t>                    modifier = </a:t>
            </a:r>
            <a:r>
              <a:rPr lang="en-IN" dirty="0" err="1"/>
              <a:t>Modifier.fillMaxSize</a:t>
            </a:r>
            <a:r>
              <a:rPr lang="en-IN" dirty="0"/>
              <a:t>(),</a:t>
            </a:r>
          </a:p>
          <a:p>
            <a:r>
              <a:rPr lang="en-IN" dirty="0"/>
              <a:t>                    </a:t>
            </a:r>
            <a:r>
              <a:rPr lang="en-IN" dirty="0" err="1"/>
              <a:t>horizontalAlignment</a:t>
            </a:r>
            <a:r>
              <a:rPr lang="en-IN" dirty="0"/>
              <a:t> = </a:t>
            </a:r>
            <a:r>
              <a:rPr lang="en-IN" dirty="0" err="1"/>
              <a:t>Alignment.CenterHorizontally</a:t>
            </a:r>
            <a:endParaRPr lang="en-IN" dirty="0"/>
          </a:p>
          <a:p>
            <a:r>
              <a:rPr lang="en-IN" dirty="0"/>
              <a:t>                ) {</a:t>
            </a:r>
          </a:p>
          <a:p>
            <a:endParaRPr lang="en-IN" dirty="0"/>
          </a:p>
          <a:p>
            <a:r>
              <a:rPr lang="en-IN" dirty="0"/>
              <a:t>                    Image(</a:t>
            </a:r>
          </a:p>
          <a:p>
            <a:r>
              <a:rPr lang="en-IN" dirty="0"/>
              <a:t>                        painter = </a:t>
            </a:r>
            <a:r>
              <a:rPr lang="en-IN" dirty="0" err="1"/>
              <a:t>painterResource</a:t>
            </a:r>
            <a:r>
              <a:rPr lang="en-IN" dirty="0"/>
              <a:t>(id = R.drawable.img_4),</a:t>
            </a:r>
          </a:p>
          <a:p>
            <a:r>
              <a:rPr lang="en-IN" dirty="0"/>
              <a:t>                        </a:t>
            </a:r>
            <a:r>
              <a:rPr lang="en-IN" dirty="0" err="1"/>
              <a:t>contentDescription</a:t>
            </a:r>
            <a:r>
              <a:rPr lang="en-IN" dirty="0"/>
              <a:t> = null,</a:t>
            </a:r>
          </a:p>
          <a:p>
            <a:r>
              <a:rPr lang="en-IN" dirty="0"/>
              <a:t>                        modifier = Modifier</a:t>
            </a:r>
          </a:p>
          <a:p>
            <a:r>
              <a:rPr lang="en-IN" dirty="0"/>
              <a:t>                            .height(150.dp)</a:t>
            </a:r>
          </a:p>
          <a:p>
            <a:r>
              <a:rPr lang="en-IN" dirty="0"/>
              <a:t>                            .width(200.dp),</a:t>
            </a:r>
          </a:p>
          <a:p>
            <a:endParaRPr lang="en-IN" dirty="0"/>
          </a:p>
          <a:p>
            <a:r>
              <a:rPr lang="en-IN" dirty="0"/>
              <a:t>                        )</a:t>
            </a:r>
          </a:p>
          <a:p>
            <a:endParaRPr lang="en-IN" dirty="0"/>
          </a:p>
          <a:p>
            <a:r>
              <a:rPr lang="en-IN" dirty="0"/>
              <a:t>                    Text(</a:t>
            </a:r>
          </a:p>
          <a:p>
            <a:r>
              <a:rPr lang="en-IN" dirty="0"/>
              <a:t>                        text = "Complete Story Of Shri Krishna - Explained In 20 Minutes",</a:t>
            </a:r>
          </a:p>
          <a:p>
            <a:r>
              <a:rPr lang="en-IN" dirty="0"/>
              <a:t>                        </a:t>
            </a:r>
            <a:r>
              <a:rPr lang="en-IN" dirty="0" err="1"/>
              <a:t>textAlign</a:t>
            </a:r>
            <a:r>
              <a:rPr lang="en-IN" dirty="0"/>
              <a:t> = </a:t>
            </a:r>
            <a:r>
              <a:rPr lang="en-IN" dirty="0" err="1"/>
              <a:t>TextAlign.Center</a:t>
            </a:r>
            <a:r>
              <a:rPr lang="en-IN" dirty="0"/>
              <a:t>,</a:t>
            </a:r>
          </a:p>
          <a:p>
            <a:r>
              <a:rPr lang="en-IN" dirty="0"/>
              <a:t>                        modifier = </a:t>
            </a:r>
            <a:r>
              <a:rPr lang="en-IN" dirty="0" err="1"/>
              <a:t>Modifier.padding</a:t>
            </a:r>
            <a:r>
              <a:rPr lang="en-IN" dirty="0"/>
              <a:t>(start = 20.dp, end = 20.dp)</a:t>
            </a:r>
          </a:p>
          <a:p>
            <a:r>
              <a:rPr lang="en-IN" dirty="0"/>
              <a:t>                    )</a:t>
            </a:r>
          </a:p>
          <a:p>
            <a:r>
              <a:rPr lang="en-IN" dirty="0"/>
              <a:t>                    Row() {</a:t>
            </a:r>
          </a:p>
          <a:p>
            <a:endParaRPr lang="en-IN" dirty="0"/>
          </a:p>
          <a:p>
            <a:r>
              <a:rPr lang="en-IN" dirty="0"/>
              <a:t>                        </a:t>
            </a:r>
            <a:r>
              <a:rPr lang="en-IN" dirty="0" err="1"/>
              <a:t>IconButton</a:t>
            </a:r>
            <a:r>
              <a:rPr lang="en-IN" dirty="0"/>
              <a:t>(</a:t>
            </a:r>
            <a:r>
              <a:rPr lang="en-IN" dirty="0" err="1"/>
              <a:t>onClick</a:t>
            </a:r>
            <a:r>
              <a:rPr lang="en-IN" dirty="0"/>
              <a:t> = { </a:t>
            </a:r>
            <a:r>
              <a:rPr lang="en-IN" dirty="0" err="1"/>
              <a:t>mp.start</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R.drawable.play</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r>
              <a:rPr lang="en-IN" dirty="0" err="1"/>
              <a:t>IconButton</a:t>
            </a:r>
            <a:r>
              <a:rPr lang="en-IN" dirty="0"/>
              <a:t>(</a:t>
            </a:r>
            <a:r>
              <a:rPr lang="en-IN" dirty="0" err="1"/>
              <a:t>onClick</a:t>
            </a:r>
            <a:r>
              <a:rPr lang="en-IN" dirty="0"/>
              <a:t> = { </a:t>
            </a:r>
            <a:r>
              <a:rPr lang="en-IN" dirty="0" err="1"/>
              <a:t>mp.pause</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R.drawable.pause</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p>
          <a:p>
            <a:r>
              <a:rPr lang="en-IN" dirty="0"/>
              <a:t>                }</a:t>
            </a:r>
          </a:p>
          <a:p>
            <a:endParaRPr lang="en-IN" dirty="0"/>
          </a:p>
          <a:p>
            <a:r>
              <a:rPr lang="en-IN" dirty="0"/>
              <a:t>            }</a:t>
            </a:r>
          </a:p>
          <a:p>
            <a:endParaRPr lang="en-IN" dirty="0"/>
          </a:p>
          <a:p>
            <a:endParaRPr lang="en-IN" dirty="0"/>
          </a:p>
          <a:p>
            <a:r>
              <a:rPr lang="en-IN" dirty="0"/>
              <a:t>            Card(</a:t>
            </a:r>
          </a:p>
          <a:p>
            <a:r>
              <a:rPr lang="en-IN" dirty="0"/>
              <a:t>                elevation = 12.dp,</a:t>
            </a:r>
          </a:p>
          <a:p>
            <a:r>
              <a:rPr lang="en-IN" dirty="0"/>
              <a:t>                border = </a:t>
            </a:r>
            <a:r>
              <a:rPr lang="en-IN" dirty="0" err="1"/>
              <a:t>BorderStroke</a:t>
            </a:r>
            <a:r>
              <a:rPr lang="en-IN" dirty="0"/>
              <a:t>(1.dp, </a:t>
            </a:r>
            <a:r>
              <a:rPr lang="en-IN" dirty="0" err="1"/>
              <a:t>Color.Magenta</a:t>
            </a:r>
            <a:r>
              <a:rPr lang="en-IN" dirty="0"/>
              <a:t>),</a:t>
            </a:r>
          </a:p>
          <a:p>
            <a:r>
              <a:rPr lang="en-IN" dirty="0"/>
              <a:t>                modifier = Modifier</a:t>
            </a:r>
          </a:p>
          <a:p>
            <a:r>
              <a:rPr lang="en-IN" dirty="0"/>
              <a:t>                    .padding(16.dp)</a:t>
            </a:r>
          </a:p>
          <a:p>
            <a:r>
              <a:rPr lang="en-IN" dirty="0"/>
              <a:t>                    .</a:t>
            </a:r>
            <a:r>
              <a:rPr lang="en-IN" dirty="0" err="1"/>
              <a:t>fillMaxWidth</a:t>
            </a:r>
            <a:r>
              <a:rPr lang="en-IN" dirty="0"/>
              <a:t>()</a:t>
            </a:r>
          </a:p>
          <a:p>
            <a:r>
              <a:rPr lang="en-IN" dirty="0"/>
              <a:t>                    .height(250.dp)</a:t>
            </a:r>
          </a:p>
          <a:p>
            <a:r>
              <a:rPr lang="en-IN" dirty="0"/>
              <a:t>            )</a:t>
            </a:r>
          </a:p>
          <a:p>
            <a:r>
              <a:rPr lang="en-IN" dirty="0"/>
              <a:t>            {</a:t>
            </a:r>
          </a:p>
          <a:p>
            <a:r>
              <a:rPr lang="en-IN" dirty="0"/>
              <a:t>                </a:t>
            </a:r>
            <a:r>
              <a:rPr lang="en-IN" dirty="0" err="1"/>
              <a:t>val</a:t>
            </a:r>
            <a:r>
              <a:rPr lang="en-IN" dirty="0"/>
              <a:t> </a:t>
            </a:r>
            <a:r>
              <a:rPr lang="en-IN" dirty="0" err="1"/>
              <a:t>mp</a:t>
            </a:r>
            <a:r>
              <a:rPr lang="en-IN" dirty="0"/>
              <a:t>: </a:t>
            </a:r>
            <a:r>
              <a:rPr lang="en-IN" dirty="0" err="1"/>
              <a:t>MediaPlayer</a:t>
            </a:r>
            <a:r>
              <a:rPr lang="en-IN" dirty="0"/>
              <a:t> = </a:t>
            </a:r>
            <a:r>
              <a:rPr lang="en-IN" dirty="0" err="1"/>
              <a:t>MediaPlayer.create</a:t>
            </a:r>
            <a:r>
              <a:rPr lang="en-IN" dirty="0"/>
              <a:t>(context, R.raw.audio_5)</a:t>
            </a:r>
          </a:p>
          <a:p>
            <a:endParaRPr lang="en-IN" dirty="0"/>
          </a:p>
          <a:p>
            <a:r>
              <a:rPr lang="en-IN" dirty="0"/>
              <a:t>                Column(</a:t>
            </a:r>
          </a:p>
          <a:p>
            <a:r>
              <a:rPr lang="en-IN" dirty="0"/>
              <a:t>                    modifier = </a:t>
            </a:r>
            <a:r>
              <a:rPr lang="en-IN" dirty="0" err="1"/>
              <a:t>Modifier.fillMaxSize</a:t>
            </a:r>
            <a:r>
              <a:rPr lang="en-IN" dirty="0"/>
              <a:t>(),</a:t>
            </a:r>
          </a:p>
          <a:p>
            <a:r>
              <a:rPr lang="en-IN" dirty="0"/>
              <a:t>                    </a:t>
            </a:r>
            <a:r>
              <a:rPr lang="en-IN" dirty="0" err="1"/>
              <a:t>horizontalAlignment</a:t>
            </a:r>
            <a:r>
              <a:rPr lang="en-IN" dirty="0"/>
              <a:t> = </a:t>
            </a:r>
            <a:r>
              <a:rPr lang="en-IN" dirty="0" err="1"/>
              <a:t>Alignment.CenterHorizontally</a:t>
            </a:r>
            <a:endParaRPr lang="en-IN" dirty="0"/>
          </a:p>
          <a:p>
            <a:r>
              <a:rPr lang="en-IN" dirty="0"/>
              <a:t>                ) {</a:t>
            </a:r>
          </a:p>
          <a:p>
            <a:endParaRPr lang="en-IN" dirty="0"/>
          </a:p>
          <a:p>
            <a:r>
              <a:rPr lang="en-IN" dirty="0"/>
              <a:t>                    Image(</a:t>
            </a:r>
          </a:p>
          <a:p>
            <a:r>
              <a:rPr lang="en-IN" dirty="0"/>
              <a:t>                        painter = </a:t>
            </a:r>
            <a:r>
              <a:rPr lang="en-IN" dirty="0" err="1"/>
              <a:t>painterResource</a:t>
            </a:r>
            <a:r>
              <a:rPr lang="en-IN" dirty="0"/>
              <a:t>(id = R.drawable.img_5),</a:t>
            </a:r>
          </a:p>
          <a:p>
            <a:r>
              <a:rPr lang="en-IN" dirty="0"/>
              <a:t>                        </a:t>
            </a:r>
            <a:r>
              <a:rPr lang="en-IN" dirty="0" err="1"/>
              <a:t>contentDescription</a:t>
            </a:r>
            <a:r>
              <a:rPr lang="en-IN" dirty="0"/>
              <a:t> = null,</a:t>
            </a:r>
          </a:p>
          <a:p>
            <a:r>
              <a:rPr lang="en-IN" dirty="0"/>
              <a:t>                        modifier = Modifier</a:t>
            </a:r>
          </a:p>
          <a:p>
            <a:r>
              <a:rPr lang="en-IN" dirty="0"/>
              <a:t>                            .height(150.dp)</a:t>
            </a:r>
          </a:p>
          <a:p>
            <a:r>
              <a:rPr lang="en-IN" dirty="0"/>
              <a:t>                            .width(200.dp),</a:t>
            </a:r>
          </a:p>
          <a:p>
            <a:endParaRPr lang="en-IN" dirty="0"/>
          </a:p>
          <a:p>
            <a:r>
              <a:rPr lang="en-IN" dirty="0"/>
              <a:t>                        )</a:t>
            </a:r>
          </a:p>
          <a:p>
            <a:endParaRPr lang="en-IN" dirty="0"/>
          </a:p>
          <a:p>
            <a:r>
              <a:rPr lang="en-IN" dirty="0"/>
              <a:t>                    Text(</a:t>
            </a:r>
          </a:p>
          <a:p>
            <a:r>
              <a:rPr lang="en-IN" dirty="0"/>
              <a:t>                        text = "Mahabharat Ki </a:t>
            </a:r>
            <a:r>
              <a:rPr lang="en-IN" dirty="0" err="1"/>
              <a:t>Poori</a:t>
            </a:r>
            <a:r>
              <a:rPr lang="en-IN" dirty="0"/>
              <a:t> Kahaani - Arjun, Shri Krishna &amp; </a:t>
            </a:r>
            <a:r>
              <a:rPr lang="en-IN" dirty="0" err="1"/>
              <a:t>Yuddh</a:t>
            </a:r>
            <a:r>
              <a:rPr lang="en-IN" dirty="0"/>
              <a:t> - Ami Ganatra ",</a:t>
            </a:r>
          </a:p>
          <a:p>
            <a:r>
              <a:rPr lang="en-IN" dirty="0"/>
              <a:t>                        </a:t>
            </a:r>
            <a:r>
              <a:rPr lang="en-IN" dirty="0" err="1"/>
              <a:t>textAlign</a:t>
            </a:r>
            <a:r>
              <a:rPr lang="en-IN" dirty="0"/>
              <a:t> = </a:t>
            </a:r>
            <a:r>
              <a:rPr lang="en-IN" dirty="0" err="1"/>
              <a:t>TextAlign.Center</a:t>
            </a:r>
            <a:r>
              <a:rPr lang="en-IN" dirty="0"/>
              <a:t>,</a:t>
            </a:r>
          </a:p>
          <a:p>
            <a:r>
              <a:rPr lang="en-IN" dirty="0"/>
              <a:t>                        modifier = </a:t>
            </a:r>
            <a:r>
              <a:rPr lang="en-IN" dirty="0" err="1"/>
              <a:t>Modifier.padding</a:t>
            </a:r>
            <a:r>
              <a:rPr lang="en-IN" dirty="0"/>
              <a:t>(start = 20.dp, end = 20.dp)</a:t>
            </a:r>
          </a:p>
          <a:p>
            <a:r>
              <a:rPr lang="en-IN" dirty="0"/>
              <a:t>                    )</a:t>
            </a:r>
          </a:p>
          <a:p>
            <a:r>
              <a:rPr lang="en-IN" dirty="0"/>
              <a:t>                    Row() {</a:t>
            </a:r>
          </a:p>
          <a:p>
            <a:endParaRPr lang="en-IN" dirty="0"/>
          </a:p>
          <a:p>
            <a:r>
              <a:rPr lang="en-IN" dirty="0"/>
              <a:t>                        </a:t>
            </a:r>
            <a:r>
              <a:rPr lang="en-IN" dirty="0" err="1"/>
              <a:t>IconButton</a:t>
            </a:r>
            <a:r>
              <a:rPr lang="en-IN" dirty="0"/>
              <a:t>(</a:t>
            </a:r>
            <a:r>
              <a:rPr lang="en-IN" dirty="0" err="1"/>
              <a:t>onClick</a:t>
            </a:r>
            <a:r>
              <a:rPr lang="en-IN" dirty="0"/>
              <a:t> = { </a:t>
            </a:r>
            <a:r>
              <a:rPr lang="en-IN" dirty="0" err="1"/>
              <a:t>mp.start</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R.drawable.play</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r>
              <a:rPr lang="en-IN" dirty="0" err="1"/>
              <a:t>IconButton</a:t>
            </a:r>
            <a:r>
              <a:rPr lang="en-IN" dirty="0"/>
              <a:t>(</a:t>
            </a:r>
            <a:r>
              <a:rPr lang="en-IN" dirty="0" err="1"/>
              <a:t>onClick</a:t>
            </a:r>
            <a:r>
              <a:rPr lang="en-IN" dirty="0"/>
              <a:t> = { </a:t>
            </a:r>
            <a:r>
              <a:rPr lang="en-IN" dirty="0" err="1"/>
              <a:t>mp.pause</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R.drawable.pause</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p>
          <a:p>
            <a:r>
              <a:rPr lang="en-IN" dirty="0"/>
              <a:t>                }</a:t>
            </a:r>
          </a:p>
          <a:p>
            <a:endParaRPr lang="en-IN" dirty="0"/>
          </a:p>
          <a:p>
            <a:r>
              <a:rPr lang="en-IN" dirty="0"/>
              <a:t>            }</a:t>
            </a:r>
          </a:p>
          <a:p>
            <a:endParaRPr lang="en-IN" dirty="0"/>
          </a:p>
          <a:p>
            <a:r>
              <a:rPr lang="en-IN" dirty="0"/>
              <a:t>        }</a:t>
            </a:r>
          </a:p>
          <a:p>
            <a:r>
              <a:rPr lang="en-IN" dirty="0"/>
              <a:t>    }</a:t>
            </a:r>
          </a:p>
          <a:p>
            <a:r>
              <a:rPr lang="en-IN" dirty="0"/>
              <a:t>}</a:t>
            </a:r>
          </a:p>
        </p:txBody>
      </p:sp>
    </p:spTree>
    <p:extLst>
      <p:ext uri="{BB962C8B-B14F-4D97-AF65-F5344CB8AC3E}">
        <p14:creationId xmlns:p14="http://schemas.microsoft.com/office/powerpoint/2010/main" val="3881281213"/>
      </p:ext>
    </p:extLst>
  </p:cSld>
  <p:clrMapOvr>
    <a:masterClrMapping/>
  </p:clrMapOvr>
</p:sld>
</file>

<file path=ppt/theme/theme1.xml><?xml version="1.0" encoding="utf-8"?>
<a:theme xmlns:a="http://schemas.openxmlformats.org/drawingml/2006/main" name="Elegant Digital Lavender Business Basic Template by Slidesgo">
  <a:themeElements>
    <a:clrScheme name="Simple Light">
      <a:dk1>
        <a:srgbClr val="310041"/>
      </a:dk1>
      <a:lt1>
        <a:srgbClr val="FFFFFF"/>
      </a:lt1>
      <a:dk2>
        <a:srgbClr val="7E6395"/>
      </a:dk2>
      <a:lt2>
        <a:srgbClr val="B2A6CE"/>
      </a:lt2>
      <a:accent1>
        <a:srgbClr val="C7AEE4"/>
      </a:accent1>
      <a:accent2>
        <a:srgbClr val="BB90DF"/>
      </a:accent2>
      <a:accent3>
        <a:srgbClr val="CBB0E6"/>
      </a:accent3>
      <a:accent4>
        <a:srgbClr val="E4DAF6"/>
      </a:accent4>
      <a:accent5>
        <a:srgbClr val="A09BD6"/>
      </a:accent5>
      <a:accent6>
        <a:srgbClr val="ADAEE0"/>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3950</Words>
  <Application>Microsoft Office PowerPoint</Application>
  <PresentationFormat>On-screen Show (16:9)</PresentationFormat>
  <Paragraphs>698</Paragraphs>
  <Slides>26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Lato</vt:lpstr>
      <vt:lpstr>Arial</vt:lpstr>
      <vt:lpstr>Playfair Display SemiBold</vt:lpstr>
      <vt:lpstr>Vidaloka</vt:lpstr>
      <vt:lpstr>Playfair Display</vt:lpstr>
      <vt:lpstr>Arial Black</vt:lpstr>
      <vt:lpstr>Times New Roman</vt:lpstr>
      <vt:lpstr>Elegant Digital Lavender Business Basic Template by Slidesgo</vt:lpstr>
      <vt:lpstr>Podcast Plus: A Redux-Inspired Podcast App with Dynamic Themes for Android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Podcast Plus: A Redux-Inspired Podcast App with Dynamic Themes for Android</dc:title>
  <dc:creator>HP</dc:creator>
  <cp:lastModifiedBy>girithar karnan</cp:lastModifiedBy>
  <cp:revision>9</cp:revision>
  <dcterms:modified xsi:type="dcterms:W3CDTF">2024-11-17T16:58:50Z</dcterms:modified>
</cp:coreProperties>
</file>