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ECDH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05" y="947737"/>
            <a:ext cx="78105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01" y="781050"/>
            <a:ext cx="847725" cy="10953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597021" y="1147381"/>
            <a:ext cx="5153787" cy="190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621" y="4688055"/>
            <a:ext cx="1352400" cy="187899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3597021" y="1499616"/>
            <a:ext cx="5153788" cy="122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5783" t="8127" r="4166" b="2001"/>
          <a:stretch/>
        </p:blipFill>
        <p:spPr>
          <a:xfrm>
            <a:off x="8403337" y="2948048"/>
            <a:ext cx="2024308" cy="13533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850" y="2009805"/>
            <a:ext cx="504825" cy="7143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942" y="2009805"/>
            <a:ext cx="485775" cy="6953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/>
          <a:srcRect l="3605" t="10105"/>
          <a:stretch/>
        </p:blipFill>
        <p:spPr>
          <a:xfrm>
            <a:off x="1972324" y="2948048"/>
            <a:ext cx="2010898" cy="13533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0808" y="4720358"/>
            <a:ext cx="1371600" cy="19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54" y="978408"/>
            <a:ext cx="332536" cy="492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94" y="2036458"/>
            <a:ext cx="371034" cy="563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874" y="2792972"/>
            <a:ext cx="1679639" cy="1195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35" y="1943195"/>
            <a:ext cx="1352400" cy="1878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131" y="139568"/>
            <a:ext cx="78105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1409" y="69232"/>
            <a:ext cx="847725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69" y="2158196"/>
            <a:ext cx="372428" cy="551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10" y="1358911"/>
            <a:ext cx="356588" cy="542013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2" idx="3"/>
            <a:endCxn id="8" idx="0"/>
          </p:cNvCxnSpPr>
          <p:nvPr/>
        </p:nvCxnSpPr>
        <p:spPr>
          <a:xfrm>
            <a:off x="4720490" y="1224485"/>
            <a:ext cx="4209293" cy="9337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3" idx="0"/>
          </p:cNvCxnSpPr>
          <p:nvPr/>
        </p:nvCxnSpPr>
        <p:spPr>
          <a:xfrm rot="10800000" flipV="1">
            <a:off x="3353212" y="1629918"/>
            <a:ext cx="4626099" cy="4065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5898" y="2780583"/>
            <a:ext cx="1877569" cy="10416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1048" y="4168983"/>
            <a:ext cx="2048446" cy="8031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9512" y="4972173"/>
            <a:ext cx="1784794" cy="146634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516" y="2075851"/>
            <a:ext cx="1371600" cy="194619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267712" y="69232"/>
            <a:ext cx="2542032" cy="1433768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525512" y="139568"/>
            <a:ext cx="2687955" cy="1761356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ECDH</vt:lpstr>
      <vt:lpstr>PowerPoint Presentation</vt:lpstr>
      <vt:lpstr>PowerPoint Presentation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P</dc:creator>
  <cp:lastModifiedBy>Mukesh P</cp:lastModifiedBy>
  <cp:revision>9</cp:revision>
  <dcterms:created xsi:type="dcterms:W3CDTF">2021-06-23T17:50:11Z</dcterms:created>
  <dcterms:modified xsi:type="dcterms:W3CDTF">2021-06-24T06:41:31Z</dcterms:modified>
</cp:coreProperties>
</file>