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3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9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9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1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9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A703-6830-41C3-9767-94CECA18865B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EA1D2-1E13-4CFE-9928-C4A160E91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ECDH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05" y="947737"/>
            <a:ext cx="781050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401" y="781050"/>
            <a:ext cx="847725" cy="109537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597021" y="1147381"/>
            <a:ext cx="5153787" cy="190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621" y="4688055"/>
            <a:ext cx="1352400" cy="1878998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 flipV="1">
            <a:off x="3597021" y="1499616"/>
            <a:ext cx="5153788" cy="122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/>
          <a:srcRect l="5783" t="8127" r="4166" b="2001"/>
          <a:stretch/>
        </p:blipFill>
        <p:spPr>
          <a:xfrm>
            <a:off x="8403337" y="2948048"/>
            <a:ext cx="2024308" cy="135331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8850" y="2009805"/>
            <a:ext cx="504825" cy="7143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3942" y="2009805"/>
            <a:ext cx="485775" cy="69532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8"/>
          <a:srcRect l="3605" t="10105"/>
          <a:stretch/>
        </p:blipFill>
        <p:spPr>
          <a:xfrm>
            <a:off x="1972324" y="2948048"/>
            <a:ext cx="2010898" cy="135331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0808" y="4720358"/>
            <a:ext cx="1371600" cy="194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2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980" y="1516570"/>
            <a:ext cx="5895975" cy="1666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0" y="2002344"/>
            <a:ext cx="485775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371" y="3055428"/>
            <a:ext cx="751332" cy="621792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221224" y="3212436"/>
            <a:ext cx="2084832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8.356395398662102e+41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907874" y="4073544"/>
            <a:ext cx="31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221224" y="4104322"/>
            <a:ext cx="1673352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Curve Multiplication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634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954" y="978408"/>
            <a:ext cx="332536" cy="492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94" y="2036458"/>
            <a:ext cx="371034" cy="563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874" y="2792972"/>
            <a:ext cx="1679639" cy="11954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35" y="1943195"/>
            <a:ext cx="1352400" cy="1878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2131" y="139568"/>
            <a:ext cx="78105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1409" y="69232"/>
            <a:ext cx="847725" cy="1095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69" y="2158196"/>
            <a:ext cx="372428" cy="5511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10" y="1358911"/>
            <a:ext cx="356588" cy="542013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2" idx="3"/>
            <a:endCxn id="8" idx="0"/>
          </p:cNvCxnSpPr>
          <p:nvPr/>
        </p:nvCxnSpPr>
        <p:spPr>
          <a:xfrm>
            <a:off x="4720490" y="1224485"/>
            <a:ext cx="4209293" cy="9337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1"/>
            <a:endCxn id="3" idx="0"/>
          </p:cNvCxnSpPr>
          <p:nvPr/>
        </p:nvCxnSpPr>
        <p:spPr>
          <a:xfrm rot="10800000" flipV="1">
            <a:off x="3353212" y="1629918"/>
            <a:ext cx="4626099" cy="4065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Picture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5898" y="2780583"/>
            <a:ext cx="1877569" cy="104161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91048" y="4168983"/>
            <a:ext cx="2048446" cy="80319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9512" y="4972173"/>
            <a:ext cx="1784794" cy="146634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05516" y="2075851"/>
            <a:ext cx="1371600" cy="1946190"/>
          </a:xfrm>
          <a:prstGeom prst="rect">
            <a:avLst/>
          </a:prstGeom>
        </p:spPr>
      </p:pic>
      <p:sp>
        <p:nvSpPr>
          <p:cNvPr id="56" name="Rounded Rectangle 55"/>
          <p:cNvSpPr/>
          <p:nvPr/>
        </p:nvSpPr>
        <p:spPr>
          <a:xfrm>
            <a:off x="2267712" y="69232"/>
            <a:ext cx="2542032" cy="1433768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7525512" y="139568"/>
            <a:ext cx="2687955" cy="1761356"/>
          </a:xfrm>
          <a:prstGeom prst="round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3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056" y="3109722"/>
            <a:ext cx="946567" cy="78178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43" y="3406665"/>
            <a:ext cx="371034" cy="5639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318" y="3434200"/>
            <a:ext cx="372428" cy="5511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2384" y="380809"/>
            <a:ext cx="78105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5208" y="500004"/>
            <a:ext cx="847725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6110" y="214122"/>
            <a:ext cx="1162050" cy="120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0190" y="542734"/>
            <a:ext cx="1162050" cy="120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1039" y="2509647"/>
            <a:ext cx="1162050" cy="1200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3501" y="2390577"/>
            <a:ext cx="1162050" cy="1200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0678" y="1309497"/>
            <a:ext cx="1162050" cy="12001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74183" y="814197"/>
            <a:ext cx="1764467" cy="18249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961675">
            <a:off x="3139630" y="1834280"/>
            <a:ext cx="1594151" cy="1396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1473940">
            <a:off x="4755160" y="904558"/>
            <a:ext cx="1478031" cy="12557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1858076">
            <a:off x="4320042" y="2232517"/>
            <a:ext cx="182860" cy="800175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4563516" y="1318247"/>
            <a:ext cx="381080" cy="116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243924">
            <a:off x="5705379" y="2225191"/>
            <a:ext cx="1356000" cy="736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012506" y="1031691"/>
            <a:ext cx="882234" cy="163859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02889" y="3215783"/>
            <a:ext cx="1230293" cy="182499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67" y="4863233"/>
            <a:ext cx="371034" cy="5639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42" y="4890768"/>
            <a:ext cx="372428" cy="55119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071127" y="5175504"/>
            <a:ext cx="22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58754" y="5366870"/>
            <a:ext cx="148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__________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6608" y="5745727"/>
            <a:ext cx="751332" cy="6217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5137" y="5116211"/>
            <a:ext cx="800100" cy="8572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182902" y="5427205"/>
            <a:ext cx="40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977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10" y="652876"/>
            <a:ext cx="332536" cy="4921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10" y="1325880"/>
            <a:ext cx="5940357" cy="47460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7242" y="173816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key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ECDH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WDC,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Mukesh P</dc:creator>
  <cp:lastModifiedBy>Mukesh P</cp:lastModifiedBy>
  <cp:revision>16</cp:revision>
  <dcterms:created xsi:type="dcterms:W3CDTF">2021-06-23T17:50:11Z</dcterms:created>
  <dcterms:modified xsi:type="dcterms:W3CDTF">2021-06-24T12:36:10Z</dcterms:modified>
</cp:coreProperties>
</file>