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317" r:id="rId43"/>
    <p:sldId id="309" r:id="rId44"/>
    <p:sldId id="312" r:id="rId45"/>
    <p:sldId id="310" r:id="rId46"/>
    <p:sldId id="311" r:id="rId47"/>
    <p:sldId id="313" r:id="rId48"/>
    <p:sldId id="314" r:id="rId49"/>
    <p:sldId id="315" r:id="rId50"/>
    <p:sldId id="316" r:id="rId51"/>
    <p:sldId id="299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kesh choudhary" initials="mc" lastIdx="1" clrIdx="0">
    <p:extLst>
      <p:ext uri="{19B8F6BF-5375-455C-9EA6-DF929625EA0E}">
        <p15:presenceInfo xmlns:p15="http://schemas.microsoft.com/office/powerpoint/2012/main" userId="4aabc1902e9b70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kesh choudhary" userId="4aabc1902e9b706b" providerId="LiveId" clId="{7644E45C-FA56-4855-977C-E1EAD3651508}"/>
    <pc:docChg chg="undo custSel addSld delSld modSld sldOrd">
      <pc:chgData name="mukesh choudhary" userId="4aabc1902e9b706b" providerId="LiveId" clId="{7644E45C-FA56-4855-977C-E1EAD3651508}" dt="2020-11-10T07:32:05.777" v="10859" actId="47"/>
      <pc:docMkLst>
        <pc:docMk/>
      </pc:docMkLst>
      <pc:sldChg chg="addSp delSp modSp mod">
        <pc:chgData name="mukesh choudhary" userId="4aabc1902e9b706b" providerId="LiveId" clId="{7644E45C-FA56-4855-977C-E1EAD3651508}" dt="2020-11-09T11:24:21.282" v="7888" actId="14100"/>
        <pc:sldMkLst>
          <pc:docMk/>
          <pc:sldMk cId="3233774206" sldId="260"/>
        </pc:sldMkLst>
        <pc:spChg chg="mod">
          <ac:chgData name="mukesh choudhary" userId="4aabc1902e9b706b" providerId="LiveId" clId="{7644E45C-FA56-4855-977C-E1EAD3651508}" dt="2020-11-09T11:23:03.008" v="7881" actId="20577"/>
          <ac:spMkLst>
            <pc:docMk/>
            <pc:sldMk cId="3233774206" sldId="260"/>
            <ac:spMk id="2" creationId="{B71CB223-4E33-49E2-A01B-74AB38D616E8}"/>
          </ac:spMkLst>
        </pc:spChg>
        <pc:spChg chg="add del mod">
          <ac:chgData name="mukesh choudhary" userId="4aabc1902e9b706b" providerId="LiveId" clId="{7644E45C-FA56-4855-977C-E1EAD3651508}" dt="2020-11-09T11:23:39.297" v="7882"/>
          <ac:spMkLst>
            <pc:docMk/>
            <pc:sldMk cId="3233774206" sldId="260"/>
            <ac:spMk id="4" creationId="{D721A628-5A13-4AB5-8CC5-D3146F81A97C}"/>
          </ac:spMkLst>
        </pc:spChg>
        <pc:picChg chg="add mod">
          <ac:chgData name="mukesh choudhary" userId="4aabc1902e9b706b" providerId="LiveId" clId="{7644E45C-FA56-4855-977C-E1EAD3651508}" dt="2020-11-09T11:24:21.282" v="7888" actId="14100"/>
          <ac:picMkLst>
            <pc:docMk/>
            <pc:sldMk cId="3233774206" sldId="260"/>
            <ac:picMk id="6" creationId="{D06973D8-A972-4D26-8819-4E5AF02CF899}"/>
          </ac:picMkLst>
        </pc:picChg>
        <pc:picChg chg="del mod">
          <ac:chgData name="mukesh choudhary" userId="4aabc1902e9b706b" providerId="LiveId" clId="{7644E45C-FA56-4855-977C-E1EAD3651508}" dt="2020-11-09T11:22:56.296" v="7875" actId="478"/>
          <ac:picMkLst>
            <pc:docMk/>
            <pc:sldMk cId="3233774206" sldId="260"/>
            <ac:picMk id="8" creationId="{208AC137-4E09-4894-8D20-90545948BF52}"/>
          </ac:picMkLst>
        </pc:picChg>
      </pc:sldChg>
      <pc:sldChg chg="delSp del mod">
        <pc:chgData name="mukesh choudhary" userId="4aabc1902e9b706b" providerId="LiveId" clId="{7644E45C-FA56-4855-977C-E1EAD3651508}" dt="2020-11-09T11:25:31.866" v="7890" actId="47"/>
        <pc:sldMkLst>
          <pc:docMk/>
          <pc:sldMk cId="4044017943" sldId="261"/>
        </pc:sldMkLst>
        <pc:picChg chg="del">
          <ac:chgData name="mukesh choudhary" userId="4aabc1902e9b706b" providerId="LiveId" clId="{7644E45C-FA56-4855-977C-E1EAD3651508}" dt="2020-11-09T11:25:28.740" v="7889" actId="478"/>
          <ac:picMkLst>
            <pc:docMk/>
            <pc:sldMk cId="4044017943" sldId="261"/>
            <ac:picMk id="11" creationId="{D1C3163D-61FA-438C-8F75-B25901C8B4C9}"/>
          </ac:picMkLst>
        </pc:picChg>
      </pc:sldChg>
      <pc:sldChg chg="addSp delSp modSp mod">
        <pc:chgData name="mukesh choudhary" userId="4aabc1902e9b706b" providerId="LiveId" clId="{7644E45C-FA56-4855-977C-E1EAD3651508}" dt="2020-11-09T11:26:44.030" v="7902" actId="478"/>
        <pc:sldMkLst>
          <pc:docMk/>
          <pc:sldMk cId="1781118631" sldId="262"/>
        </pc:sldMkLst>
        <pc:spChg chg="add del mod">
          <ac:chgData name="mukesh choudhary" userId="4aabc1902e9b706b" providerId="LiveId" clId="{7644E45C-FA56-4855-977C-E1EAD3651508}" dt="2020-11-09T11:25:44.256" v="7892"/>
          <ac:spMkLst>
            <pc:docMk/>
            <pc:sldMk cId="1781118631" sldId="262"/>
            <ac:spMk id="4" creationId="{AB4AB45E-D35E-4A3E-BB72-0684DC5A9A5B}"/>
          </ac:spMkLst>
        </pc:spChg>
        <pc:spChg chg="add del mod">
          <ac:chgData name="mukesh choudhary" userId="4aabc1902e9b706b" providerId="LiveId" clId="{7644E45C-FA56-4855-977C-E1EAD3651508}" dt="2020-11-09T11:26:40.657" v="7901" actId="478"/>
          <ac:spMkLst>
            <pc:docMk/>
            <pc:sldMk cId="1781118631" sldId="262"/>
            <ac:spMk id="6" creationId="{AB3D0333-5614-4613-BFD8-3D14D0A0A3ED}"/>
          </ac:spMkLst>
        </pc:spChg>
        <pc:picChg chg="del">
          <ac:chgData name="mukesh choudhary" userId="4aabc1902e9b706b" providerId="LiveId" clId="{7644E45C-FA56-4855-977C-E1EAD3651508}" dt="2020-11-09T11:25:36.180" v="7891" actId="478"/>
          <ac:picMkLst>
            <pc:docMk/>
            <pc:sldMk cId="1781118631" sldId="262"/>
            <ac:picMk id="5" creationId="{3371DF5E-4997-4B8C-B019-27E2566B1CA4}"/>
          </ac:picMkLst>
        </pc:picChg>
        <pc:picChg chg="add mod">
          <ac:chgData name="mukesh choudhary" userId="4aabc1902e9b706b" providerId="LiveId" clId="{7644E45C-FA56-4855-977C-E1EAD3651508}" dt="2020-11-09T11:25:50.018" v="7895" actId="14100"/>
          <ac:picMkLst>
            <pc:docMk/>
            <pc:sldMk cId="1781118631" sldId="262"/>
            <ac:picMk id="8" creationId="{CCCB6F66-2552-45E7-BCC1-6C739209CF02}"/>
          </ac:picMkLst>
        </pc:picChg>
        <pc:picChg chg="add del mod">
          <ac:chgData name="mukesh choudhary" userId="4aabc1902e9b706b" providerId="LiveId" clId="{7644E45C-FA56-4855-977C-E1EAD3651508}" dt="2020-11-09T11:26:44.030" v="7902" actId="478"/>
          <ac:picMkLst>
            <pc:docMk/>
            <pc:sldMk cId="1781118631" sldId="262"/>
            <ac:picMk id="1026" creationId="{2CA24F36-29C9-415A-B6BA-1396336811DD}"/>
          </ac:picMkLst>
        </pc:picChg>
      </pc:sldChg>
      <pc:sldChg chg="addSp delSp modSp mod">
        <pc:chgData name="mukesh choudhary" userId="4aabc1902e9b706b" providerId="LiveId" clId="{7644E45C-FA56-4855-977C-E1EAD3651508}" dt="2020-11-09T11:28:15.483" v="7951" actId="1076"/>
        <pc:sldMkLst>
          <pc:docMk/>
          <pc:sldMk cId="3030020071" sldId="263"/>
        </pc:sldMkLst>
        <pc:spChg chg="add del mod">
          <ac:chgData name="mukesh choudhary" userId="4aabc1902e9b706b" providerId="LiveId" clId="{7644E45C-FA56-4855-977C-E1EAD3651508}" dt="2020-11-09T11:27:29.472" v="7906"/>
          <ac:spMkLst>
            <pc:docMk/>
            <pc:sldMk cId="3030020071" sldId="263"/>
            <ac:spMk id="4" creationId="{CD33A330-43E1-4D3F-A7CE-2EC37D783098}"/>
          </ac:spMkLst>
        </pc:spChg>
        <pc:spChg chg="mod">
          <ac:chgData name="mukesh choudhary" userId="4aabc1902e9b706b" providerId="LiveId" clId="{7644E45C-FA56-4855-977C-E1EAD3651508}" dt="2020-11-09T11:28:13.506" v="7950" actId="1076"/>
          <ac:spMkLst>
            <pc:docMk/>
            <pc:sldMk cId="3030020071" sldId="263"/>
            <ac:spMk id="8" creationId="{FCA3B606-D276-442E-BDEA-6FC50686F5A6}"/>
          </ac:spMkLst>
        </pc:spChg>
        <pc:picChg chg="del">
          <ac:chgData name="mukesh choudhary" userId="4aabc1902e9b706b" providerId="LiveId" clId="{7644E45C-FA56-4855-977C-E1EAD3651508}" dt="2020-11-09T11:26:50.484" v="7904" actId="478"/>
          <ac:picMkLst>
            <pc:docMk/>
            <pc:sldMk cId="3030020071" sldId="263"/>
            <ac:picMk id="5" creationId="{4B65A0EE-B2D5-473F-8C22-2A937726DD5A}"/>
          </ac:picMkLst>
        </pc:picChg>
        <pc:picChg chg="del">
          <ac:chgData name="mukesh choudhary" userId="4aabc1902e9b706b" providerId="LiveId" clId="{7644E45C-FA56-4855-977C-E1EAD3651508}" dt="2020-11-09T11:26:48.942" v="7903" actId="478"/>
          <ac:picMkLst>
            <pc:docMk/>
            <pc:sldMk cId="3030020071" sldId="263"/>
            <ac:picMk id="7" creationId="{1D0AE2A1-6667-4E8B-956F-B0F22078F397}"/>
          </ac:picMkLst>
        </pc:picChg>
        <pc:picChg chg="add mod">
          <ac:chgData name="mukesh choudhary" userId="4aabc1902e9b706b" providerId="LiveId" clId="{7644E45C-FA56-4855-977C-E1EAD3651508}" dt="2020-11-09T11:28:15.483" v="7951" actId="1076"/>
          <ac:picMkLst>
            <pc:docMk/>
            <pc:sldMk cId="3030020071" sldId="263"/>
            <ac:picMk id="9" creationId="{AE961040-4AE8-48B2-A285-34A1B314B38C}"/>
          </ac:picMkLst>
        </pc:picChg>
      </pc:sldChg>
      <pc:sldChg chg="addSp delSp modSp mod">
        <pc:chgData name="mukesh choudhary" userId="4aabc1902e9b706b" providerId="LiveId" clId="{7644E45C-FA56-4855-977C-E1EAD3651508}" dt="2020-11-09T11:29:46.586" v="7964" actId="1076"/>
        <pc:sldMkLst>
          <pc:docMk/>
          <pc:sldMk cId="1638885013" sldId="264"/>
        </pc:sldMkLst>
        <pc:spChg chg="add del mod">
          <ac:chgData name="mukesh choudhary" userId="4aabc1902e9b706b" providerId="LiveId" clId="{7644E45C-FA56-4855-977C-E1EAD3651508}" dt="2020-11-09T11:28:58.267" v="7953"/>
          <ac:spMkLst>
            <pc:docMk/>
            <pc:sldMk cId="1638885013" sldId="264"/>
            <ac:spMk id="4" creationId="{BDACC346-7B3D-49FD-ABCF-C1E481CE2A16}"/>
          </ac:spMkLst>
        </pc:spChg>
        <pc:spChg chg="add mod">
          <ac:chgData name="mukesh choudhary" userId="4aabc1902e9b706b" providerId="LiveId" clId="{7644E45C-FA56-4855-977C-E1EAD3651508}" dt="2020-11-09T11:29:36.619" v="7962" actId="14100"/>
          <ac:spMkLst>
            <pc:docMk/>
            <pc:sldMk cId="1638885013" sldId="264"/>
            <ac:spMk id="6" creationId="{B98888BA-A6BB-434C-84D9-F27DA045F97E}"/>
          </ac:spMkLst>
        </pc:spChg>
        <pc:picChg chg="del">
          <ac:chgData name="mukesh choudhary" userId="4aabc1902e9b706b" providerId="LiveId" clId="{7644E45C-FA56-4855-977C-E1EAD3651508}" dt="2020-11-09T11:28:53.620" v="7952" actId="478"/>
          <ac:picMkLst>
            <pc:docMk/>
            <pc:sldMk cId="1638885013" sldId="264"/>
            <ac:picMk id="5" creationId="{FBD25435-4C83-4969-A5EE-5F0CE0D8FD56}"/>
          </ac:picMkLst>
        </pc:picChg>
        <pc:picChg chg="mod">
          <ac:chgData name="mukesh choudhary" userId="4aabc1902e9b706b" providerId="LiveId" clId="{7644E45C-FA56-4855-977C-E1EAD3651508}" dt="2020-11-09T11:29:46.586" v="7964" actId="1076"/>
          <ac:picMkLst>
            <pc:docMk/>
            <pc:sldMk cId="1638885013" sldId="264"/>
            <ac:picMk id="7" creationId="{9F233C38-F5AA-4BD7-869B-E12C212CCB94}"/>
          </ac:picMkLst>
        </pc:picChg>
      </pc:sldChg>
      <pc:sldChg chg="addSp delSp modSp mod">
        <pc:chgData name="mukesh choudhary" userId="4aabc1902e9b706b" providerId="LiveId" clId="{7644E45C-FA56-4855-977C-E1EAD3651508}" dt="2020-11-09T11:30:55.582" v="7982"/>
        <pc:sldMkLst>
          <pc:docMk/>
          <pc:sldMk cId="3967565919" sldId="265"/>
        </pc:sldMkLst>
        <pc:spChg chg="add del mod">
          <ac:chgData name="mukesh choudhary" userId="4aabc1902e9b706b" providerId="LiveId" clId="{7644E45C-FA56-4855-977C-E1EAD3651508}" dt="2020-11-09T11:30:55.582" v="7982"/>
          <ac:spMkLst>
            <pc:docMk/>
            <pc:sldMk cId="3967565919" sldId="265"/>
            <ac:spMk id="3" creationId="{0E5AE36B-2043-4CA9-936B-6BBD2DA853A9}"/>
          </ac:spMkLst>
        </pc:spChg>
        <pc:spChg chg="add mod">
          <ac:chgData name="mukesh choudhary" userId="4aabc1902e9b706b" providerId="LiveId" clId="{7644E45C-FA56-4855-977C-E1EAD3651508}" dt="2020-11-09T11:30:54.922" v="7980" actId="1076"/>
          <ac:spMkLst>
            <pc:docMk/>
            <pc:sldMk cId="3967565919" sldId="265"/>
            <ac:spMk id="4" creationId="{9B1BEC31-A527-4AD2-BCFC-6BBAC52EE878}"/>
          </ac:spMkLst>
        </pc:spChg>
        <pc:picChg chg="mod">
          <ac:chgData name="mukesh choudhary" userId="4aabc1902e9b706b" providerId="LiveId" clId="{7644E45C-FA56-4855-977C-E1EAD3651508}" dt="2020-11-09T11:30:41.971" v="7977" actId="1076"/>
          <ac:picMkLst>
            <pc:docMk/>
            <pc:sldMk cId="3967565919" sldId="265"/>
            <ac:picMk id="5" creationId="{BE6A3FF4-1F47-41CE-91F1-4A83F23BE0E0}"/>
          </ac:picMkLst>
        </pc:picChg>
        <pc:picChg chg="del">
          <ac:chgData name="mukesh choudhary" userId="4aabc1902e9b706b" providerId="LiveId" clId="{7644E45C-FA56-4855-977C-E1EAD3651508}" dt="2020-11-09T11:29:52.082" v="7965" actId="478"/>
          <ac:picMkLst>
            <pc:docMk/>
            <pc:sldMk cId="3967565919" sldId="265"/>
            <ac:picMk id="7" creationId="{3B5EBB52-E904-4C06-8A35-94A30A680C58}"/>
          </ac:picMkLst>
        </pc:picChg>
      </pc:sldChg>
      <pc:sldChg chg="addSp delSp modSp mod">
        <pc:chgData name="mukesh choudhary" userId="4aabc1902e9b706b" providerId="LiveId" clId="{7644E45C-FA56-4855-977C-E1EAD3651508}" dt="2020-11-09T11:42:25.281" v="8015" actId="1076"/>
        <pc:sldMkLst>
          <pc:docMk/>
          <pc:sldMk cId="351871286" sldId="267"/>
        </pc:sldMkLst>
        <pc:spChg chg="add mod">
          <ac:chgData name="mukesh choudhary" userId="4aabc1902e9b706b" providerId="LiveId" clId="{7644E45C-FA56-4855-977C-E1EAD3651508}" dt="2020-11-09T11:32:36.787" v="8006" actId="1076"/>
          <ac:spMkLst>
            <pc:docMk/>
            <pc:sldMk cId="351871286" sldId="267"/>
            <ac:spMk id="3" creationId="{C80848F0-F2C8-4DEA-B397-D47C6F28085C}"/>
          </ac:spMkLst>
        </pc:spChg>
        <pc:spChg chg="add del mod">
          <ac:chgData name="mukesh choudhary" userId="4aabc1902e9b706b" providerId="LiveId" clId="{7644E45C-FA56-4855-977C-E1EAD3651508}" dt="2020-11-09T11:42:14.262" v="8009"/>
          <ac:spMkLst>
            <pc:docMk/>
            <pc:sldMk cId="351871286" sldId="267"/>
            <ac:spMk id="6" creationId="{71222294-27E1-4782-BBC3-9C54E42454B4}"/>
          </ac:spMkLst>
        </pc:spChg>
        <pc:picChg chg="del">
          <ac:chgData name="mukesh choudhary" userId="4aabc1902e9b706b" providerId="LiveId" clId="{7644E45C-FA56-4855-977C-E1EAD3651508}" dt="2020-11-09T11:32:41.017" v="8007" actId="478"/>
          <ac:picMkLst>
            <pc:docMk/>
            <pc:sldMk cId="351871286" sldId="267"/>
            <ac:picMk id="5" creationId="{7359B9A1-FD46-4AE8-9A23-11C9DE2FAE73}"/>
          </ac:picMkLst>
        </pc:picChg>
        <pc:picChg chg="del">
          <ac:chgData name="mukesh choudhary" userId="4aabc1902e9b706b" providerId="LiveId" clId="{7644E45C-FA56-4855-977C-E1EAD3651508}" dt="2020-11-09T11:31:32.852" v="7983" actId="478"/>
          <ac:picMkLst>
            <pc:docMk/>
            <pc:sldMk cId="351871286" sldId="267"/>
            <ac:picMk id="7" creationId="{9D307C12-4F93-45E2-BEDF-70E301F16594}"/>
          </ac:picMkLst>
        </pc:picChg>
        <pc:picChg chg="add mod">
          <ac:chgData name="mukesh choudhary" userId="4aabc1902e9b706b" providerId="LiveId" clId="{7644E45C-FA56-4855-977C-E1EAD3651508}" dt="2020-11-09T11:42:25.281" v="8015" actId="1076"/>
          <ac:picMkLst>
            <pc:docMk/>
            <pc:sldMk cId="351871286" sldId="267"/>
            <ac:picMk id="9" creationId="{ED8CBD65-B180-41FA-830D-ED32CB2E9971}"/>
          </ac:picMkLst>
        </pc:picChg>
      </pc:sldChg>
      <pc:sldChg chg="addSp delSp modSp mod">
        <pc:chgData name="mukesh choudhary" userId="4aabc1902e9b706b" providerId="LiveId" clId="{7644E45C-FA56-4855-977C-E1EAD3651508}" dt="2020-11-09T11:44:11.297" v="8029" actId="1076"/>
        <pc:sldMkLst>
          <pc:docMk/>
          <pc:sldMk cId="3005890780" sldId="268"/>
        </pc:sldMkLst>
        <pc:spChg chg="add del mod">
          <ac:chgData name="mukesh choudhary" userId="4aabc1902e9b706b" providerId="LiveId" clId="{7644E45C-FA56-4855-977C-E1EAD3651508}" dt="2020-11-09T11:42:34.930" v="8017" actId="478"/>
          <ac:spMkLst>
            <pc:docMk/>
            <pc:sldMk cId="3005890780" sldId="268"/>
            <ac:spMk id="4" creationId="{9688E2CD-38C8-4765-9C3B-9C54DB7C2760}"/>
          </ac:spMkLst>
        </pc:spChg>
        <pc:spChg chg="add mod">
          <ac:chgData name="mukesh choudhary" userId="4aabc1902e9b706b" providerId="LiveId" clId="{7644E45C-FA56-4855-977C-E1EAD3651508}" dt="2020-11-09T11:43:24.642" v="8027" actId="1076"/>
          <ac:spMkLst>
            <pc:docMk/>
            <pc:sldMk cId="3005890780" sldId="268"/>
            <ac:spMk id="6" creationId="{1D6CB024-6A66-45FA-BAE9-2FE15BC9E68B}"/>
          </ac:spMkLst>
        </pc:spChg>
        <pc:picChg chg="del">
          <ac:chgData name="mukesh choudhary" userId="4aabc1902e9b706b" providerId="LiveId" clId="{7644E45C-FA56-4855-977C-E1EAD3651508}" dt="2020-11-09T11:42:29.431" v="8016" actId="478"/>
          <ac:picMkLst>
            <pc:docMk/>
            <pc:sldMk cId="3005890780" sldId="268"/>
            <ac:picMk id="5" creationId="{2B04AE83-C4F2-423B-ACE4-5AF1339A4D25}"/>
          </ac:picMkLst>
        </pc:picChg>
        <pc:picChg chg="add mod">
          <ac:chgData name="mukesh choudhary" userId="4aabc1902e9b706b" providerId="LiveId" clId="{7644E45C-FA56-4855-977C-E1EAD3651508}" dt="2020-11-09T11:44:11.297" v="8029" actId="1076"/>
          <ac:picMkLst>
            <pc:docMk/>
            <pc:sldMk cId="3005890780" sldId="268"/>
            <ac:picMk id="8" creationId="{A2FD7FF7-72C9-40A2-9766-39BD5B8245E6}"/>
          </ac:picMkLst>
        </pc:picChg>
        <pc:picChg chg="del">
          <ac:chgData name="mukesh choudhary" userId="4aabc1902e9b706b" providerId="LiveId" clId="{7644E45C-FA56-4855-977C-E1EAD3651508}" dt="2020-11-09T11:42:36.959" v="8018" actId="478"/>
          <ac:picMkLst>
            <pc:docMk/>
            <pc:sldMk cId="3005890780" sldId="268"/>
            <ac:picMk id="9" creationId="{A52769A7-ED38-4710-A434-E51ADBB0B813}"/>
          </ac:picMkLst>
        </pc:picChg>
      </pc:sldChg>
      <pc:sldChg chg="addSp delSp modSp mod">
        <pc:chgData name="mukesh choudhary" userId="4aabc1902e9b706b" providerId="LiveId" clId="{7644E45C-FA56-4855-977C-E1EAD3651508}" dt="2020-11-09T11:47:09.649" v="8091" actId="1076"/>
        <pc:sldMkLst>
          <pc:docMk/>
          <pc:sldMk cId="759484366" sldId="269"/>
        </pc:sldMkLst>
        <pc:spChg chg="add del mod">
          <ac:chgData name="mukesh choudhary" userId="4aabc1902e9b706b" providerId="LiveId" clId="{7644E45C-FA56-4855-977C-E1EAD3651508}" dt="2020-11-09T11:44:21.970" v="8032" actId="478"/>
          <ac:spMkLst>
            <pc:docMk/>
            <pc:sldMk cId="759484366" sldId="269"/>
            <ac:spMk id="4" creationId="{98A3A330-B423-4D7E-9487-6A40D90807E8}"/>
          </ac:spMkLst>
        </pc:spChg>
        <pc:spChg chg="add del mod">
          <ac:chgData name="mukesh choudhary" userId="4aabc1902e9b706b" providerId="LiveId" clId="{7644E45C-FA56-4855-977C-E1EAD3651508}" dt="2020-11-09T11:46:30.097" v="8086" actId="478"/>
          <ac:spMkLst>
            <pc:docMk/>
            <pc:sldMk cId="759484366" sldId="269"/>
            <ac:spMk id="6" creationId="{2EB86E01-59D6-4880-B290-E4A6EADFA6AE}"/>
          </ac:spMkLst>
        </pc:spChg>
        <pc:picChg chg="del">
          <ac:chgData name="mukesh choudhary" userId="4aabc1902e9b706b" providerId="LiveId" clId="{7644E45C-FA56-4855-977C-E1EAD3651508}" dt="2020-11-09T11:44:18.539" v="8031" actId="478"/>
          <ac:picMkLst>
            <pc:docMk/>
            <pc:sldMk cId="759484366" sldId="269"/>
            <ac:picMk id="5" creationId="{911D11C1-CE41-47DF-9055-8C3602CA3788}"/>
          </ac:picMkLst>
        </pc:picChg>
        <pc:picChg chg="del">
          <ac:chgData name="mukesh choudhary" userId="4aabc1902e9b706b" providerId="LiveId" clId="{7644E45C-FA56-4855-977C-E1EAD3651508}" dt="2020-11-09T11:44:16.524" v="8030" actId="478"/>
          <ac:picMkLst>
            <pc:docMk/>
            <pc:sldMk cId="759484366" sldId="269"/>
            <ac:picMk id="7" creationId="{F5A7ADC1-92FC-4490-B772-BE06C3FD5802}"/>
          </ac:picMkLst>
        </pc:picChg>
        <pc:picChg chg="del">
          <ac:chgData name="mukesh choudhary" userId="4aabc1902e9b706b" providerId="LiveId" clId="{7644E45C-FA56-4855-977C-E1EAD3651508}" dt="2020-11-09T11:44:22.776" v="8033" actId="478"/>
          <ac:picMkLst>
            <pc:docMk/>
            <pc:sldMk cId="759484366" sldId="269"/>
            <ac:picMk id="9" creationId="{39C3A77A-7741-49D6-A11A-5947BDB699A8}"/>
          </ac:picMkLst>
        </pc:picChg>
        <pc:picChg chg="add mod">
          <ac:chgData name="mukesh choudhary" userId="4aabc1902e9b706b" providerId="LiveId" clId="{7644E45C-FA56-4855-977C-E1EAD3651508}" dt="2020-11-09T11:46:50.057" v="8089" actId="1076"/>
          <ac:picMkLst>
            <pc:docMk/>
            <pc:sldMk cId="759484366" sldId="269"/>
            <ac:picMk id="10" creationId="{FFBBC153-75C9-4C8E-986A-4EBD8850C214}"/>
          </ac:picMkLst>
        </pc:picChg>
        <pc:picChg chg="add mod">
          <ac:chgData name="mukesh choudhary" userId="4aabc1902e9b706b" providerId="LiveId" clId="{7644E45C-FA56-4855-977C-E1EAD3651508}" dt="2020-11-09T11:47:09.649" v="8091" actId="1076"/>
          <ac:picMkLst>
            <pc:docMk/>
            <pc:sldMk cId="759484366" sldId="269"/>
            <ac:picMk id="12" creationId="{79CCD983-D607-42FD-BEDC-938B05875A3A}"/>
          </ac:picMkLst>
        </pc:picChg>
      </pc:sldChg>
      <pc:sldChg chg="addSp delSp modSp mod">
        <pc:chgData name="mukesh choudhary" userId="4aabc1902e9b706b" providerId="LiveId" clId="{7644E45C-FA56-4855-977C-E1EAD3651508}" dt="2020-11-09T11:47:49.728" v="8098" actId="14734"/>
        <pc:sldMkLst>
          <pc:docMk/>
          <pc:sldMk cId="163568193" sldId="270"/>
        </pc:sldMkLst>
        <pc:spChg chg="add del mod">
          <ac:chgData name="mukesh choudhary" userId="4aabc1902e9b706b" providerId="LiveId" clId="{7644E45C-FA56-4855-977C-E1EAD3651508}" dt="2020-11-09T11:47:39.281" v="8094"/>
          <ac:spMkLst>
            <pc:docMk/>
            <pc:sldMk cId="163568193" sldId="270"/>
            <ac:spMk id="4" creationId="{54546FB6-200E-4D00-A418-7C10D27686BB}"/>
          </ac:spMkLst>
        </pc:spChg>
        <pc:graphicFrameChg chg="mod modGraphic">
          <ac:chgData name="mukesh choudhary" userId="4aabc1902e9b706b" providerId="LiveId" clId="{7644E45C-FA56-4855-977C-E1EAD3651508}" dt="2020-11-09T11:47:49.728" v="8098" actId="14734"/>
          <ac:graphicFrameMkLst>
            <pc:docMk/>
            <pc:sldMk cId="163568193" sldId="270"/>
            <ac:graphicFrameMk id="10" creationId="{C72C8017-4595-4088-B7DF-9A1F6D9DBBA4}"/>
          </ac:graphicFrameMkLst>
        </pc:graphicFrameChg>
        <pc:picChg chg="del">
          <ac:chgData name="mukesh choudhary" userId="4aabc1902e9b706b" providerId="LiveId" clId="{7644E45C-FA56-4855-977C-E1EAD3651508}" dt="2020-11-09T11:47:29.113" v="8092" actId="478"/>
          <ac:picMkLst>
            <pc:docMk/>
            <pc:sldMk cId="163568193" sldId="270"/>
            <ac:picMk id="5" creationId="{5197421F-8846-4341-B7E5-8E1E248176AA}"/>
          </ac:picMkLst>
        </pc:picChg>
        <pc:picChg chg="del">
          <ac:chgData name="mukesh choudhary" userId="4aabc1902e9b706b" providerId="LiveId" clId="{7644E45C-FA56-4855-977C-E1EAD3651508}" dt="2020-11-09T11:47:32.955" v="8093" actId="478"/>
          <ac:picMkLst>
            <pc:docMk/>
            <pc:sldMk cId="163568193" sldId="270"/>
            <ac:picMk id="7" creationId="{B2F13B1E-2CCB-4A29-898A-FB318259DA8B}"/>
          </ac:picMkLst>
        </pc:picChg>
        <pc:picChg chg="add mod">
          <ac:chgData name="mukesh choudhary" userId="4aabc1902e9b706b" providerId="LiveId" clId="{7644E45C-FA56-4855-977C-E1EAD3651508}" dt="2020-11-09T11:47:46.682" v="8096" actId="1076"/>
          <ac:picMkLst>
            <pc:docMk/>
            <pc:sldMk cId="163568193" sldId="270"/>
            <ac:picMk id="8" creationId="{F90D16BA-3FBD-4CDB-9838-C405BDF27469}"/>
          </ac:picMkLst>
        </pc:picChg>
      </pc:sldChg>
      <pc:sldChg chg="addSp delSp modSp mod">
        <pc:chgData name="mukesh choudhary" userId="4aabc1902e9b706b" providerId="LiveId" clId="{7644E45C-FA56-4855-977C-E1EAD3651508}" dt="2020-11-09T11:48:51.169" v="8105" actId="1076"/>
        <pc:sldMkLst>
          <pc:docMk/>
          <pc:sldMk cId="4125029595" sldId="271"/>
        </pc:sldMkLst>
        <pc:spChg chg="add del mod">
          <ac:chgData name="mukesh choudhary" userId="4aabc1902e9b706b" providerId="LiveId" clId="{7644E45C-FA56-4855-977C-E1EAD3651508}" dt="2020-11-09T11:48:29.329" v="8102" actId="478"/>
          <ac:spMkLst>
            <pc:docMk/>
            <pc:sldMk cId="4125029595" sldId="271"/>
            <ac:spMk id="4" creationId="{A99C3E9C-1E34-4B42-BFEB-DF7118137420}"/>
          </ac:spMkLst>
        </pc:spChg>
        <pc:graphicFrameChg chg="mod">
          <ac:chgData name="mukesh choudhary" userId="4aabc1902e9b706b" providerId="LiveId" clId="{7644E45C-FA56-4855-977C-E1EAD3651508}" dt="2020-11-09T11:48:39.585" v="8103" actId="1076"/>
          <ac:graphicFrameMkLst>
            <pc:docMk/>
            <pc:sldMk cId="4125029595" sldId="271"/>
            <ac:graphicFrameMk id="10" creationId="{3065F3CF-6535-44E5-9EEB-2CA6813FCCFA}"/>
          </ac:graphicFrameMkLst>
        </pc:graphicFrameChg>
        <pc:picChg chg="del">
          <ac:chgData name="mukesh choudhary" userId="4aabc1902e9b706b" providerId="LiveId" clId="{7644E45C-FA56-4855-977C-E1EAD3651508}" dt="2020-11-09T11:48:08.873" v="8100" actId="478"/>
          <ac:picMkLst>
            <pc:docMk/>
            <pc:sldMk cId="4125029595" sldId="271"/>
            <ac:picMk id="5" creationId="{AA574CC4-DED9-4410-AEBE-A2916482A1E3}"/>
          </ac:picMkLst>
        </pc:picChg>
        <pc:picChg chg="add mod">
          <ac:chgData name="mukesh choudhary" userId="4aabc1902e9b706b" providerId="LiveId" clId="{7644E45C-FA56-4855-977C-E1EAD3651508}" dt="2020-11-09T11:48:51.169" v="8105" actId="1076"/>
          <ac:picMkLst>
            <pc:docMk/>
            <pc:sldMk cId="4125029595" sldId="271"/>
            <ac:picMk id="7" creationId="{542E4017-C2AC-49FA-B55E-7479C3D408F7}"/>
          </ac:picMkLst>
        </pc:picChg>
        <pc:picChg chg="del">
          <ac:chgData name="mukesh choudhary" userId="4aabc1902e9b706b" providerId="LiveId" clId="{7644E45C-FA56-4855-977C-E1EAD3651508}" dt="2020-11-09T11:48:07.979" v="8099" actId="478"/>
          <ac:picMkLst>
            <pc:docMk/>
            <pc:sldMk cId="4125029595" sldId="271"/>
            <ac:picMk id="9" creationId="{2DDE81A5-15B0-40FF-86E0-B9737A87501D}"/>
          </ac:picMkLst>
        </pc:picChg>
      </pc:sldChg>
      <pc:sldChg chg="addSp delSp modSp mod">
        <pc:chgData name="mukesh choudhary" userId="4aabc1902e9b706b" providerId="LiveId" clId="{7644E45C-FA56-4855-977C-E1EAD3651508}" dt="2020-11-09T11:50:16.138" v="8111" actId="1076"/>
        <pc:sldMkLst>
          <pc:docMk/>
          <pc:sldMk cId="2055709196" sldId="272"/>
        </pc:sldMkLst>
        <pc:spChg chg="add del mod">
          <ac:chgData name="mukesh choudhary" userId="4aabc1902e9b706b" providerId="LiveId" clId="{7644E45C-FA56-4855-977C-E1EAD3651508}" dt="2020-11-09T11:50:14.414" v="8110" actId="478"/>
          <ac:spMkLst>
            <pc:docMk/>
            <pc:sldMk cId="2055709196" sldId="272"/>
            <ac:spMk id="9" creationId="{3A7AD4CD-F406-4375-880A-7FDDABAB9A2A}"/>
          </ac:spMkLst>
        </pc:spChg>
        <pc:graphicFrameChg chg="mod">
          <ac:chgData name="mukesh choudhary" userId="4aabc1902e9b706b" providerId="LiveId" clId="{7644E45C-FA56-4855-977C-E1EAD3651508}" dt="2020-11-09T11:49:01.641" v="8107" actId="1076"/>
          <ac:graphicFrameMkLst>
            <pc:docMk/>
            <pc:sldMk cId="2055709196" sldId="272"/>
            <ac:graphicFrameMk id="8" creationId="{70186FBF-1BCA-4134-8749-B605604B8BC0}"/>
          </ac:graphicFrameMkLst>
        </pc:graphicFrameChg>
        <pc:picChg chg="add mod">
          <ac:chgData name="mukesh choudhary" userId="4aabc1902e9b706b" providerId="LiveId" clId="{7644E45C-FA56-4855-977C-E1EAD3651508}" dt="2020-11-09T11:50:16.138" v="8111" actId="1076"/>
          <ac:picMkLst>
            <pc:docMk/>
            <pc:sldMk cId="2055709196" sldId="272"/>
            <ac:picMk id="4" creationId="{4D872563-0F5C-4F09-8A54-EC1A6B4B3228}"/>
          </ac:picMkLst>
        </pc:picChg>
        <pc:picChg chg="del">
          <ac:chgData name="mukesh choudhary" userId="4aabc1902e9b706b" providerId="LiveId" clId="{7644E45C-FA56-4855-977C-E1EAD3651508}" dt="2020-11-09T11:50:10.465" v="8109" actId="478"/>
          <ac:picMkLst>
            <pc:docMk/>
            <pc:sldMk cId="2055709196" sldId="272"/>
            <ac:picMk id="5" creationId="{3C8B3B58-173D-49F2-A362-ED6C619A27DF}"/>
          </ac:picMkLst>
        </pc:picChg>
        <pc:picChg chg="del">
          <ac:chgData name="mukesh choudhary" userId="4aabc1902e9b706b" providerId="LiveId" clId="{7644E45C-FA56-4855-977C-E1EAD3651508}" dt="2020-11-09T11:48:57.170" v="8106" actId="478"/>
          <ac:picMkLst>
            <pc:docMk/>
            <pc:sldMk cId="2055709196" sldId="272"/>
            <ac:picMk id="7" creationId="{BF5F87D7-66F9-45A3-B109-68A9549D395F}"/>
          </ac:picMkLst>
        </pc:picChg>
      </pc:sldChg>
      <pc:sldChg chg="addSp delSp modSp mod">
        <pc:chgData name="mukesh choudhary" userId="4aabc1902e9b706b" providerId="LiveId" clId="{7644E45C-FA56-4855-977C-E1EAD3651508}" dt="2020-11-09T11:51:29.289" v="8127" actId="1076"/>
        <pc:sldMkLst>
          <pc:docMk/>
          <pc:sldMk cId="521577458" sldId="273"/>
        </pc:sldMkLst>
        <pc:spChg chg="add del mod">
          <ac:chgData name="mukesh choudhary" userId="4aabc1902e9b706b" providerId="LiveId" clId="{7644E45C-FA56-4855-977C-E1EAD3651508}" dt="2020-11-09T11:50:26.849" v="8113" actId="478"/>
          <ac:spMkLst>
            <pc:docMk/>
            <pc:sldMk cId="521577458" sldId="273"/>
            <ac:spMk id="4" creationId="{5769F0B7-0C1E-419F-9FF2-3C547D9FA172}"/>
          </ac:spMkLst>
        </pc:spChg>
        <pc:spChg chg="add mod">
          <ac:chgData name="mukesh choudhary" userId="4aabc1902e9b706b" providerId="LiveId" clId="{7644E45C-FA56-4855-977C-E1EAD3651508}" dt="2020-11-09T11:51:24.281" v="8126" actId="1076"/>
          <ac:spMkLst>
            <pc:docMk/>
            <pc:sldMk cId="521577458" sldId="273"/>
            <ac:spMk id="9" creationId="{4189BA8A-85D9-4E1B-AFC0-787D71442A53}"/>
          </ac:spMkLst>
        </pc:spChg>
        <pc:picChg chg="del">
          <ac:chgData name="mukesh choudhary" userId="4aabc1902e9b706b" providerId="LiveId" clId="{7644E45C-FA56-4855-977C-E1EAD3651508}" dt="2020-11-09T11:50:21.662" v="8112" actId="478"/>
          <ac:picMkLst>
            <pc:docMk/>
            <pc:sldMk cId="521577458" sldId="273"/>
            <ac:picMk id="5" creationId="{F0670FED-C32B-430E-B014-8AEF1D1FA651}"/>
          </ac:picMkLst>
        </pc:picChg>
        <pc:picChg chg="del">
          <ac:chgData name="mukesh choudhary" userId="4aabc1902e9b706b" providerId="LiveId" clId="{7644E45C-FA56-4855-977C-E1EAD3651508}" dt="2020-11-09T11:50:27.839" v="8114" actId="478"/>
          <ac:picMkLst>
            <pc:docMk/>
            <pc:sldMk cId="521577458" sldId="273"/>
            <ac:picMk id="7" creationId="{4C9F765E-089F-44EB-989B-E7B375F97EA9}"/>
          </ac:picMkLst>
        </pc:picChg>
        <pc:picChg chg="add mod">
          <ac:chgData name="mukesh choudhary" userId="4aabc1902e9b706b" providerId="LiveId" clId="{7644E45C-FA56-4855-977C-E1EAD3651508}" dt="2020-11-09T11:51:29.289" v="8127" actId="1076"/>
          <ac:picMkLst>
            <pc:docMk/>
            <pc:sldMk cId="521577458" sldId="273"/>
            <ac:picMk id="8" creationId="{23A07F26-711A-4C4D-8B37-4421480E8A25}"/>
          </ac:picMkLst>
        </pc:picChg>
      </pc:sldChg>
      <pc:sldChg chg="addSp delSp modSp mod">
        <pc:chgData name="mukesh choudhary" userId="4aabc1902e9b706b" providerId="LiveId" clId="{7644E45C-FA56-4855-977C-E1EAD3651508}" dt="2020-11-09T11:53:59.657" v="8164" actId="1076"/>
        <pc:sldMkLst>
          <pc:docMk/>
          <pc:sldMk cId="1942311229" sldId="274"/>
        </pc:sldMkLst>
        <pc:spChg chg="add del mod">
          <ac:chgData name="mukesh choudhary" userId="4aabc1902e9b706b" providerId="LiveId" clId="{7644E45C-FA56-4855-977C-E1EAD3651508}" dt="2020-11-09T11:53:15.903" v="8151" actId="478"/>
          <ac:spMkLst>
            <pc:docMk/>
            <pc:sldMk cId="1942311229" sldId="274"/>
            <ac:spMk id="4" creationId="{EB5FA6F9-FA8E-43B0-97D8-FF8BBDE5865B}"/>
          </ac:spMkLst>
        </pc:spChg>
        <pc:spChg chg="add mod">
          <ac:chgData name="mukesh choudhary" userId="4aabc1902e9b706b" providerId="LiveId" clId="{7644E45C-FA56-4855-977C-E1EAD3651508}" dt="2020-11-09T11:53:59.657" v="8164" actId="1076"/>
          <ac:spMkLst>
            <pc:docMk/>
            <pc:sldMk cId="1942311229" sldId="274"/>
            <ac:spMk id="6" creationId="{09EEB8CE-1792-4083-BC4E-19E9902BD2B2}"/>
          </ac:spMkLst>
        </pc:spChg>
        <pc:graphicFrameChg chg="mod">
          <ac:chgData name="mukesh choudhary" userId="4aabc1902e9b706b" providerId="LiveId" clId="{7644E45C-FA56-4855-977C-E1EAD3651508}" dt="2020-11-09T11:53:20.665" v="8153" actId="1076"/>
          <ac:graphicFrameMkLst>
            <pc:docMk/>
            <pc:sldMk cId="1942311229" sldId="274"/>
            <ac:graphicFrameMk id="8" creationId="{58345D1F-3CE0-4BE8-9852-CE82073025F8}"/>
          </ac:graphicFrameMkLst>
        </pc:graphicFrameChg>
        <pc:picChg chg="del">
          <ac:chgData name="mukesh choudhary" userId="4aabc1902e9b706b" providerId="LiveId" clId="{7644E45C-FA56-4855-977C-E1EAD3651508}" dt="2020-11-09T11:53:10.936" v="8150" actId="478"/>
          <ac:picMkLst>
            <pc:docMk/>
            <pc:sldMk cId="1942311229" sldId="274"/>
            <ac:picMk id="5" creationId="{E436928F-3CF5-44C3-96CE-FD008B26B4E7}"/>
          </ac:picMkLst>
        </pc:picChg>
        <pc:picChg chg="del">
          <ac:chgData name="mukesh choudhary" userId="4aabc1902e9b706b" providerId="LiveId" clId="{7644E45C-FA56-4855-977C-E1EAD3651508}" dt="2020-11-09T11:53:16.838" v="8152" actId="478"/>
          <ac:picMkLst>
            <pc:docMk/>
            <pc:sldMk cId="1942311229" sldId="274"/>
            <ac:picMk id="7" creationId="{9D35F2B6-5A64-4C6C-A6E7-2857F48CD06F}"/>
          </ac:picMkLst>
        </pc:picChg>
        <pc:picChg chg="add mod">
          <ac:chgData name="mukesh choudhary" userId="4aabc1902e9b706b" providerId="LiveId" clId="{7644E45C-FA56-4855-977C-E1EAD3651508}" dt="2020-11-09T11:53:56.552" v="8163" actId="1076"/>
          <ac:picMkLst>
            <pc:docMk/>
            <pc:sldMk cId="1942311229" sldId="274"/>
            <ac:picMk id="11" creationId="{91F4ECE2-9D71-4A54-AFB5-676895C59775}"/>
          </ac:picMkLst>
        </pc:picChg>
      </pc:sldChg>
      <pc:sldChg chg="addSp delSp modSp mod">
        <pc:chgData name="mukesh choudhary" userId="4aabc1902e9b706b" providerId="LiveId" clId="{7644E45C-FA56-4855-977C-E1EAD3651508}" dt="2020-11-09T11:55:24.104" v="8259"/>
        <pc:sldMkLst>
          <pc:docMk/>
          <pc:sldMk cId="1190288277" sldId="275"/>
        </pc:sldMkLst>
        <pc:spChg chg="add del mod">
          <ac:chgData name="mukesh choudhary" userId="4aabc1902e9b706b" providerId="LiveId" clId="{7644E45C-FA56-4855-977C-E1EAD3651508}" dt="2020-11-09T11:52:21.394" v="8138" actId="478"/>
          <ac:spMkLst>
            <pc:docMk/>
            <pc:sldMk cId="1190288277" sldId="275"/>
            <ac:spMk id="4" creationId="{DA1FF122-D2BA-48A7-929C-0A2FB0E0B86E}"/>
          </ac:spMkLst>
        </pc:spChg>
        <pc:spChg chg="add del mod">
          <ac:chgData name="mukesh choudhary" userId="4aabc1902e9b706b" providerId="LiveId" clId="{7644E45C-FA56-4855-977C-E1EAD3651508}" dt="2020-11-09T11:53:28.119" v="8154" actId="21"/>
          <ac:spMkLst>
            <pc:docMk/>
            <pc:sldMk cId="1190288277" sldId="275"/>
            <ac:spMk id="6" creationId="{70D326C2-85ED-4A29-B0B0-82D1961821E4}"/>
          </ac:spMkLst>
        </pc:spChg>
        <pc:spChg chg="add del mod">
          <ac:chgData name="mukesh choudhary" userId="4aabc1902e9b706b" providerId="LiveId" clId="{7644E45C-FA56-4855-977C-E1EAD3651508}" dt="2020-11-09T11:55:24.104" v="8259"/>
          <ac:spMkLst>
            <pc:docMk/>
            <pc:sldMk cId="1190288277" sldId="275"/>
            <ac:spMk id="12" creationId="{04049C12-E17E-402C-B509-5599F9717990}"/>
          </ac:spMkLst>
        </pc:spChg>
        <pc:spChg chg="add mod">
          <ac:chgData name="mukesh choudhary" userId="4aabc1902e9b706b" providerId="LiveId" clId="{7644E45C-FA56-4855-977C-E1EAD3651508}" dt="2020-11-09T11:55:19.129" v="8257" actId="20577"/>
          <ac:spMkLst>
            <pc:docMk/>
            <pc:sldMk cId="1190288277" sldId="275"/>
            <ac:spMk id="13" creationId="{BBB9143F-D8EB-4E1E-BD8F-D0AF21A24862}"/>
          </ac:spMkLst>
        </pc:spChg>
        <pc:picChg chg="del">
          <ac:chgData name="mukesh choudhary" userId="4aabc1902e9b706b" providerId="LiveId" clId="{7644E45C-FA56-4855-977C-E1EAD3651508}" dt="2020-11-09T11:51:46.383" v="8129" actId="478"/>
          <ac:picMkLst>
            <pc:docMk/>
            <pc:sldMk cId="1190288277" sldId="275"/>
            <ac:picMk id="5" creationId="{5B08591F-FB1B-4907-9A41-33C4B2842F05}"/>
          </ac:picMkLst>
        </pc:picChg>
        <pc:picChg chg="del">
          <ac:chgData name="mukesh choudhary" userId="4aabc1902e9b706b" providerId="LiveId" clId="{7644E45C-FA56-4855-977C-E1EAD3651508}" dt="2020-11-09T11:51:45.481" v="8128" actId="478"/>
          <ac:picMkLst>
            <pc:docMk/>
            <pc:sldMk cId="1190288277" sldId="275"/>
            <ac:picMk id="7" creationId="{37668010-907D-4466-BFB8-7F52E505D6DF}"/>
          </ac:picMkLst>
        </pc:picChg>
        <pc:picChg chg="add del mod">
          <ac:chgData name="mukesh choudhary" userId="4aabc1902e9b706b" providerId="LiveId" clId="{7644E45C-FA56-4855-977C-E1EAD3651508}" dt="2020-11-09T11:53:45.848" v="8159" actId="21"/>
          <ac:picMkLst>
            <pc:docMk/>
            <pc:sldMk cId="1190288277" sldId="275"/>
            <ac:picMk id="9" creationId="{63E00E30-C864-44A3-B570-ECC8313759E8}"/>
          </ac:picMkLst>
        </pc:picChg>
        <pc:picChg chg="add mod">
          <ac:chgData name="mukesh choudhary" userId="4aabc1902e9b706b" providerId="LiveId" clId="{7644E45C-FA56-4855-977C-E1EAD3651508}" dt="2020-11-09T11:54:39.617" v="8166" actId="1076"/>
          <ac:picMkLst>
            <pc:docMk/>
            <pc:sldMk cId="1190288277" sldId="275"/>
            <ac:picMk id="11" creationId="{FC696A45-BA9C-48DE-B276-9B4F4C4E6507}"/>
          </ac:picMkLst>
        </pc:picChg>
      </pc:sldChg>
      <pc:sldChg chg="addSp delSp modSp mod">
        <pc:chgData name="mukesh choudhary" userId="4aabc1902e9b706b" providerId="LiveId" clId="{7644E45C-FA56-4855-977C-E1EAD3651508}" dt="2020-11-09T11:57:05.742" v="8275" actId="20577"/>
        <pc:sldMkLst>
          <pc:docMk/>
          <pc:sldMk cId="3381540160" sldId="276"/>
        </pc:sldMkLst>
        <pc:spChg chg="add del mod">
          <ac:chgData name="mukesh choudhary" userId="4aabc1902e9b706b" providerId="LiveId" clId="{7644E45C-FA56-4855-977C-E1EAD3651508}" dt="2020-11-09T11:56:46.338" v="8269" actId="478"/>
          <ac:spMkLst>
            <pc:docMk/>
            <pc:sldMk cId="3381540160" sldId="276"/>
            <ac:spMk id="4" creationId="{4BD8354F-8C0F-4AF1-9AA6-62BA9DBA7EA9}"/>
          </ac:spMkLst>
        </pc:spChg>
        <pc:spChg chg="add mod">
          <ac:chgData name="mukesh choudhary" userId="4aabc1902e9b706b" providerId="LiveId" clId="{7644E45C-FA56-4855-977C-E1EAD3651508}" dt="2020-11-09T11:57:05.742" v="8275" actId="20577"/>
          <ac:spMkLst>
            <pc:docMk/>
            <pc:sldMk cId="3381540160" sldId="276"/>
            <ac:spMk id="6" creationId="{1896E10E-18F4-4520-AA97-F197D1658E97}"/>
          </ac:spMkLst>
        </pc:spChg>
        <pc:picChg chg="del">
          <ac:chgData name="mukesh choudhary" userId="4aabc1902e9b706b" providerId="LiveId" clId="{7644E45C-FA56-4855-977C-E1EAD3651508}" dt="2020-11-09T11:56:21.613" v="8260" actId="478"/>
          <ac:picMkLst>
            <pc:docMk/>
            <pc:sldMk cId="3381540160" sldId="276"/>
            <ac:picMk id="5" creationId="{0EDB517C-1C11-454C-8158-EF98F86698C1}"/>
          </ac:picMkLst>
        </pc:picChg>
        <pc:picChg chg="del">
          <ac:chgData name="mukesh choudhary" userId="4aabc1902e9b706b" providerId="LiveId" clId="{7644E45C-FA56-4855-977C-E1EAD3651508}" dt="2020-11-09T11:56:47.180" v="8270" actId="478"/>
          <ac:picMkLst>
            <pc:docMk/>
            <pc:sldMk cId="3381540160" sldId="276"/>
            <ac:picMk id="7" creationId="{19FF22A6-E967-4FA2-A944-E739AA5DE2BF}"/>
          </ac:picMkLst>
        </pc:picChg>
        <pc:picChg chg="add mod">
          <ac:chgData name="mukesh choudhary" userId="4aabc1902e9b706b" providerId="LiveId" clId="{7644E45C-FA56-4855-977C-E1EAD3651508}" dt="2020-11-09T11:57:02.961" v="8274" actId="14100"/>
          <ac:picMkLst>
            <pc:docMk/>
            <pc:sldMk cId="3381540160" sldId="276"/>
            <ac:picMk id="9" creationId="{6EE43E79-BF05-401D-8DF5-2A92AE3E2B67}"/>
          </ac:picMkLst>
        </pc:picChg>
      </pc:sldChg>
      <pc:sldChg chg="addSp delSp modSp mod">
        <pc:chgData name="mukesh choudhary" userId="4aabc1902e9b706b" providerId="LiveId" clId="{7644E45C-FA56-4855-977C-E1EAD3651508}" dt="2020-11-09T11:58:38.029" v="8335" actId="20577"/>
        <pc:sldMkLst>
          <pc:docMk/>
          <pc:sldMk cId="4111550743" sldId="277"/>
        </pc:sldMkLst>
        <pc:spChg chg="add del mod">
          <ac:chgData name="mukesh choudhary" userId="4aabc1902e9b706b" providerId="LiveId" clId="{7644E45C-FA56-4855-977C-E1EAD3651508}" dt="2020-11-09T11:57:34.281" v="8278"/>
          <ac:spMkLst>
            <pc:docMk/>
            <pc:sldMk cId="4111550743" sldId="277"/>
            <ac:spMk id="4" creationId="{B089AE45-EF02-47F8-889B-0E5A9559C761}"/>
          </ac:spMkLst>
        </pc:spChg>
        <pc:spChg chg="add mod">
          <ac:chgData name="mukesh choudhary" userId="4aabc1902e9b706b" providerId="LiveId" clId="{7644E45C-FA56-4855-977C-E1EAD3651508}" dt="2020-11-09T11:58:38.029" v="8335" actId="20577"/>
          <ac:spMkLst>
            <pc:docMk/>
            <pc:sldMk cId="4111550743" sldId="277"/>
            <ac:spMk id="11" creationId="{BAD26905-4858-4F9E-AE49-B851331E1B63}"/>
          </ac:spMkLst>
        </pc:spChg>
        <pc:picChg chg="del">
          <ac:chgData name="mukesh choudhary" userId="4aabc1902e9b706b" providerId="LiveId" clId="{7644E45C-FA56-4855-977C-E1EAD3651508}" dt="2020-11-09T11:57:13.583" v="8277" actId="478"/>
          <ac:picMkLst>
            <pc:docMk/>
            <pc:sldMk cId="4111550743" sldId="277"/>
            <ac:picMk id="5" creationId="{08E70C8F-0ED8-4EED-8CF9-7B5A7F51BBE8}"/>
          </ac:picMkLst>
        </pc:picChg>
        <pc:picChg chg="del">
          <ac:chgData name="mukesh choudhary" userId="4aabc1902e9b706b" providerId="LiveId" clId="{7644E45C-FA56-4855-977C-E1EAD3651508}" dt="2020-11-09T11:57:12.259" v="8276" actId="478"/>
          <ac:picMkLst>
            <pc:docMk/>
            <pc:sldMk cId="4111550743" sldId="277"/>
            <ac:picMk id="7" creationId="{9E5CCD2D-D7C8-4A64-AB24-52258D8045BE}"/>
          </ac:picMkLst>
        </pc:picChg>
        <pc:picChg chg="add mod">
          <ac:chgData name="mukesh choudhary" userId="4aabc1902e9b706b" providerId="LiveId" clId="{7644E45C-FA56-4855-977C-E1EAD3651508}" dt="2020-11-09T11:58:00.888" v="8291" actId="1076"/>
          <ac:picMkLst>
            <pc:docMk/>
            <pc:sldMk cId="4111550743" sldId="277"/>
            <ac:picMk id="8" creationId="{5C427F28-31B4-4303-AC48-260AE5645F32}"/>
          </ac:picMkLst>
        </pc:picChg>
        <pc:picChg chg="add mod">
          <ac:chgData name="mukesh choudhary" userId="4aabc1902e9b706b" providerId="LiveId" clId="{7644E45C-FA56-4855-977C-E1EAD3651508}" dt="2020-11-09T11:57:59.216" v="8290" actId="1076"/>
          <ac:picMkLst>
            <pc:docMk/>
            <pc:sldMk cId="4111550743" sldId="277"/>
            <ac:picMk id="10" creationId="{9B568912-4376-46F4-8226-EFB4A92DE68E}"/>
          </ac:picMkLst>
        </pc:picChg>
      </pc:sldChg>
      <pc:sldChg chg="addSp delSp modSp mod">
        <pc:chgData name="mukesh choudhary" userId="4aabc1902e9b706b" providerId="LiveId" clId="{7644E45C-FA56-4855-977C-E1EAD3651508}" dt="2020-11-09T12:00:16.537" v="8367" actId="1076"/>
        <pc:sldMkLst>
          <pc:docMk/>
          <pc:sldMk cId="3442458502" sldId="278"/>
        </pc:sldMkLst>
        <pc:spChg chg="add mod">
          <ac:chgData name="mukesh choudhary" userId="4aabc1902e9b706b" providerId="LiveId" clId="{7644E45C-FA56-4855-977C-E1EAD3651508}" dt="2020-11-09T11:59:54.587" v="8361" actId="20577"/>
          <ac:spMkLst>
            <pc:docMk/>
            <pc:sldMk cId="3442458502" sldId="278"/>
            <ac:spMk id="3" creationId="{44A76B5D-0FF9-47C2-AF51-458A8BD2613E}"/>
          </ac:spMkLst>
        </pc:spChg>
        <pc:spChg chg="add del mod">
          <ac:chgData name="mukesh choudhary" userId="4aabc1902e9b706b" providerId="LiveId" clId="{7644E45C-FA56-4855-977C-E1EAD3651508}" dt="2020-11-09T12:00:10.742" v="8364"/>
          <ac:spMkLst>
            <pc:docMk/>
            <pc:sldMk cId="3442458502" sldId="278"/>
            <ac:spMk id="6" creationId="{88FF1DAC-9466-4D34-A9C8-F55BDACD2204}"/>
          </ac:spMkLst>
        </pc:spChg>
        <pc:picChg chg="del mod">
          <ac:chgData name="mukesh choudhary" userId="4aabc1902e9b706b" providerId="LiveId" clId="{7644E45C-FA56-4855-977C-E1EAD3651508}" dt="2020-11-09T12:00:00.676" v="8363" actId="478"/>
          <ac:picMkLst>
            <pc:docMk/>
            <pc:sldMk cId="3442458502" sldId="278"/>
            <ac:picMk id="5" creationId="{23DC14B9-840D-4707-9F70-BE99DB04BCFC}"/>
          </ac:picMkLst>
        </pc:picChg>
        <pc:picChg chg="del">
          <ac:chgData name="mukesh choudhary" userId="4aabc1902e9b706b" providerId="LiveId" clId="{7644E45C-FA56-4855-977C-E1EAD3651508}" dt="2020-11-09T11:59:06.058" v="8336" actId="478"/>
          <ac:picMkLst>
            <pc:docMk/>
            <pc:sldMk cId="3442458502" sldId="278"/>
            <ac:picMk id="7" creationId="{0C2CD97A-60E3-41EA-80C1-25B96FE36C92}"/>
          </ac:picMkLst>
        </pc:picChg>
        <pc:picChg chg="add mod">
          <ac:chgData name="mukesh choudhary" userId="4aabc1902e9b706b" providerId="LiveId" clId="{7644E45C-FA56-4855-977C-E1EAD3651508}" dt="2020-11-09T12:00:16.537" v="8367" actId="1076"/>
          <ac:picMkLst>
            <pc:docMk/>
            <pc:sldMk cId="3442458502" sldId="278"/>
            <ac:picMk id="10" creationId="{9ED88988-4CE6-4462-B1F6-C46EF4EAC3BD}"/>
          </ac:picMkLst>
        </pc:picChg>
      </pc:sldChg>
      <pc:sldChg chg="addSp delSp modSp mod">
        <pc:chgData name="mukesh choudhary" userId="4aabc1902e9b706b" providerId="LiveId" clId="{7644E45C-FA56-4855-977C-E1EAD3651508}" dt="2020-11-09T12:01:22.489" v="8372" actId="14100"/>
        <pc:sldMkLst>
          <pc:docMk/>
          <pc:sldMk cId="2711791501" sldId="279"/>
        </pc:sldMkLst>
        <pc:spChg chg="add del mod">
          <ac:chgData name="mukesh choudhary" userId="4aabc1902e9b706b" providerId="LiveId" clId="{7644E45C-FA56-4855-977C-E1EAD3651508}" dt="2020-11-09T12:01:13.937" v="8369"/>
          <ac:spMkLst>
            <pc:docMk/>
            <pc:sldMk cId="2711791501" sldId="279"/>
            <ac:spMk id="4" creationId="{231C8BB2-85DD-457F-8461-E47232F22200}"/>
          </ac:spMkLst>
        </pc:spChg>
        <pc:picChg chg="del">
          <ac:chgData name="mukesh choudhary" userId="4aabc1902e9b706b" providerId="LiveId" clId="{7644E45C-FA56-4855-977C-E1EAD3651508}" dt="2020-11-09T12:00:41.235" v="8368" actId="478"/>
          <ac:picMkLst>
            <pc:docMk/>
            <pc:sldMk cId="2711791501" sldId="279"/>
            <ac:picMk id="5" creationId="{5A427C0C-CE91-49D5-988D-F1B2B5DC3270}"/>
          </ac:picMkLst>
        </pc:picChg>
        <pc:picChg chg="add mod">
          <ac:chgData name="mukesh choudhary" userId="4aabc1902e9b706b" providerId="LiveId" clId="{7644E45C-FA56-4855-977C-E1EAD3651508}" dt="2020-11-09T12:01:22.489" v="8372" actId="14100"/>
          <ac:picMkLst>
            <pc:docMk/>
            <pc:sldMk cId="2711791501" sldId="279"/>
            <ac:picMk id="8" creationId="{1509AC7E-D8BC-46C3-8DBB-92286398AD5E}"/>
          </ac:picMkLst>
        </pc:picChg>
      </pc:sldChg>
      <pc:sldChg chg="addSp delSp modSp mod">
        <pc:chgData name="mukesh choudhary" userId="4aabc1902e9b706b" providerId="LiveId" clId="{7644E45C-FA56-4855-977C-E1EAD3651508}" dt="2020-11-09T12:03:15.816" v="8409" actId="1076"/>
        <pc:sldMkLst>
          <pc:docMk/>
          <pc:sldMk cId="4158689923" sldId="280"/>
        </pc:sldMkLst>
        <pc:spChg chg="add del mod">
          <ac:chgData name="mukesh choudhary" userId="4aabc1902e9b706b" providerId="LiveId" clId="{7644E45C-FA56-4855-977C-E1EAD3651508}" dt="2020-11-09T12:02:33.186" v="8393" actId="478"/>
          <ac:spMkLst>
            <pc:docMk/>
            <pc:sldMk cId="4158689923" sldId="280"/>
            <ac:spMk id="4" creationId="{49514043-B507-4B9A-B706-22463F208DB0}"/>
          </ac:spMkLst>
        </pc:spChg>
        <pc:spChg chg="add mod">
          <ac:chgData name="mukesh choudhary" userId="4aabc1902e9b706b" providerId="LiveId" clId="{7644E45C-FA56-4855-977C-E1EAD3651508}" dt="2020-11-09T12:03:04.836" v="8407" actId="5793"/>
          <ac:spMkLst>
            <pc:docMk/>
            <pc:sldMk cId="4158689923" sldId="280"/>
            <ac:spMk id="6" creationId="{0CE9C541-8215-4D53-A6C6-AFDBDE972867}"/>
          </ac:spMkLst>
        </pc:spChg>
        <pc:picChg chg="del">
          <ac:chgData name="mukesh choudhary" userId="4aabc1902e9b706b" providerId="LiveId" clId="{7644E45C-FA56-4855-977C-E1EAD3651508}" dt="2020-11-09T12:01:47.844" v="8374" actId="478"/>
          <ac:picMkLst>
            <pc:docMk/>
            <pc:sldMk cId="4158689923" sldId="280"/>
            <ac:picMk id="5" creationId="{B65AEA29-112E-4697-8C6F-60F183B1A494}"/>
          </ac:picMkLst>
        </pc:picChg>
        <pc:picChg chg="del">
          <ac:chgData name="mukesh choudhary" userId="4aabc1902e9b706b" providerId="LiveId" clId="{7644E45C-FA56-4855-977C-E1EAD3651508}" dt="2020-11-09T12:01:47.076" v="8373" actId="478"/>
          <ac:picMkLst>
            <pc:docMk/>
            <pc:sldMk cId="4158689923" sldId="280"/>
            <ac:picMk id="7" creationId="{74400EF6-6046-4CB5-B4FF-B68A6FD5246A}"/>
          </ac:picMkLst>
        </pc:picChg>
        <pc:picChg chg="add mod">
          <ac:chgData name="mukesh choudhary" userId="4aabc1902e9b706b" providerId="LiveId" clId="{7644E45C-FA56-4855-977C-E1EAD3651508}" dt="2020-11-09T12:03:15.816" v="8409" actId="1076"/>
          <ac:picMkLst>
            <pc:docMk/>
            <pc:sldMk cId="4158689923" sldId="280"/>
            <ac:picMk id="9" creationId="{8BD88432-70CC-4CEE-84CC-03B1292E1E50}"/>
          </ac:picMkLst>
        </pc:picChg>
      </pc:sldChg>
      <pc:sldChg chg="addSp delSp modSp mod">
        <pc:chgData name="mukesh choudhary" userId="4aabc1902e9b706b" providerId="LiveId" clId="{7644E45C-FA56-4855-977C-E1EAD3651508}" dt="2020-11-09T12:03:46.808" v="8416" actId="1076"/>
        <pc:sldMkLst>
          <pc:docMk/>
          <pc:sldMk cId="1197861753" sldId="281"/>
        </pc:sldMkLst>
        <pc:spChg chg="add del mod">
          <ac:chgData name="mukesh choudhary" userId="4aabc1902e9b706b" providerId="LiveId" clId="{7644E45C-FA56-4855-977C-E1EAD3651508}" dt="2020-11-09T12:03:40.054" v="8413"/>
          <ac:spMkLst>
            <pc:docMk/>
            <pc:sldMk cId="1197861753" sldId="281"/>
            <ac:spMk id="4" creationId="{C6A77BB0-B385-4DD3-951B-6F050B45D94C}"/>
          </ac:spMkLst>
        </pc:spChg>
        <pc:graphicFrameChg chg="mod">
          <ac:chgData name="mukesh choudhary" userId="4aabc1902e9b706b" providerId="LiveId" clId="{7644E45C-FA56-4855-977C-E1EAD3651508}" dt="2020-11-09T12:03:45.432" v="8415" actId="1076"/>
          <ac:graphicFrameMkLst>
            <pc:docMk/>
            <pc:sldMk cId="1197861753" sldId="281"/>
            <ac:graphicFrameMk id="8" creationId="{A827537B-9C3B-457E-AFC8-2E391F59F1B1}"/>
          </ac:graphicFrameMkLst>
        </pc:graphicFrameChg>
        <pc:picChg chg="del">
          <ac:chgData name="mukesh choudhary" userId="4aabc1902e9b706b" providerId="LiveId" clId="{7644E45C-FA56-4855-977C-E1EAD3651508}" dt="2020-11-09T12:03:26.165" v="8412" actId="478"/>
          <ac:picMkLst>
            <pc:docMk/>
            <pc:sldMk cId="1197861753" sldId="281"/>
            <ac:picMk id="5" creationId="{EDCD83C5-8106-4F31-9F4A-2FB8AF2BC38C}"/>
          </ac:picMkLst>
        </pc:picChg>
        <pc:picChg chg="del">
          <ac:chgData name="mukesh choudhary" userId="4aabc1902e9b706b" providerId="LiveId" clId="{7644E45C-FA56-4855-977C-E1EAD3651508}" dt="2020-11-09T12:03:20.230" v="8410" actId="478"/>
          <ac:picMkLst>
            <pc:docMk/>
            <pc:sldMk cId="1197861753" sldId="281"/>
            <ac:picMk id="7" creationId="{2F36C2A5-5D22-4670-8C43-804938FD0A3D}"/>
          </ac:picMkLst>
        </pc:picChg>
        <pc:picChg chg="add mod">
          <ac:chgData name="mukesh choudhary" userId="4aabc1902e9b706b" providerId="LiveId" clId="{7644E45C-FA56-4855-977C-E1EAD3651508}" dt="2020-11-09T12:03:46.808" v="8416" actId="1076"/>
          <ac:picMkLst>
            <pc:docMk/>
            <pc:sldMk cId="1197861753" sldId="281"/>
            <ac:picMk id="9" creationId="{AD93FE7B-BA6E-487A-AFBB-3992135B8A7D}"/>
          </ac:picMkLst>
        </pc:picChg>
      </pc:sldChg>
      <pc:sldChg chg="addSp delSp modSp mod">
        <pc:chgData name="mukesh choudhary" userId="4aabc1902e9b706b" providerId="LiveId" clId="{7644E45C-FA56-4855-977C-E1EAD3651508}" dt="2020-11-09T12:04:36.024" v="8422" actId="1076"/>
        <pc:sldMkLst>
          <pc:docMk/>
          <pc:sldMk cId="2047321306" sldId="282"/>
        </pc:sldMkLst>
        <pc:spChg chg="add del mod">
          <ac:chgData name="mukesh choudhary" userId="4aabc1902e9b706b" providerId="LiveId" clId="{7644E45C-FA56-4855-977C-E1EAD3651508}" dt="2020-11-09T12:04:25.341" v="8418"/>
          <ac:spMkLst>
            <pc:docMk/>
            <pc:sldMk cId="2047321306" sldId="282"/>
            <ac:spMk id="4" creationId="{B1DBBB65-50DF-4453-A962-D0219E5C4C09}"/>
          </ac:spMkLst>
        </pc:spChg>
        <pc:picChg chg="del">
          <ac:chgData name="mukesh choudhary" userId="4aabc1902e9b706b" providerId="LiveId" clId="{7644E45C-FA56-4855-977C-E1EAD3651508}" dt="2020-11-09T12:04:06.062" v="8417" actId="478"/>
          <ac:picMkLst>
            <pc:docMk/>
            <pc:sldMk cId="2047321306" sldId="282"/>
            <ac:picMk id="5" creationId="{278C8E6A-2893-4C7A-BD0E-976E2577AB2B}"/>
          </ac:picMkLst>
        </pc:picChg>
        <pc:picChg chg="add mod">
          <ac:chgData name="mukesh choudhary" userId="4aabc1902e9b706b" providerId="LiveId" clId="{7644E45C-FA56-4855-977C-E1EAD3651508}" dt="2020-11-09T12:04:36.024" v="8422" actId="1076"/>
          <ac:picMkLst>
            <pc:docMk/>
            <pc:sldMk cId="2047321306" sldId="282"/>
            <ac:picMk id="8" creationId="{A9E420C2-DBB5-4EA1-93F3-CB46B03A45E8}"/>
          </ac:picMkLst>
        </pc:picChg>
      </pc:sldChg>
      <pc:sldChg chg="addSp delSp modSp mod">
        <pc:chgData name="mukesh choudhary" userId="4aabc1902e9b706b" providerId="LiveId" clId="{7644E45C-FA56-4855-977C-E1EAD3651508}" dt="2020-11-09T12:05:32.398" v="8431" actId="2710"/>
        <pc:sldMkLst>
          <pc:docMk/>
          <pc:sldMk cId="1823144882" sldId="283"/>
        </pc:sldMkLst>
        <pc:spChg chg="mod">
          <ac:chgData name="mukesh choudhary" userId="4aabc1902e9b706b" providerId="LiveId" clId="{7644E45C-FA56-4855-977C-E1EAD3651508}" dt="2020-11-09T12:05:32.398" v="8431" actId="2710"/>
          <ac:spMkLst>
            <pc:docMk/>
            <pc:sldMk cId="1823144882" sldId="283"/>
            <ac:spMk id="8" creationId="{CC47D075-1FF7-41EF-B714-73B88B6299A8}"/>
          </ac:spMkLst>
        </pc:spChg>
        <pc:spChg chg="add del mod">
          <ac:chgData name="mukesh choudhary" userId="4aabc1902e9b706b" providerId="LiveId" clId="{7644E45C-FA56-4855-977C-E1EAD3651508}" dt="2020-11-09T12:05:18.466" v="8430" actId="478"/>
          <ac:spMkLst>
            <pc:docMk/>
            <pc:sldMk cId="1823144882" sldId="283"/>
            <ac:spMk id="9" creationId="{13937EEE-AF62-49C3-8AC5-BE3DE505E1E6}"/>
          </ac:spMkLst>
        </pc:spChg>
        <pc:picChg chg="add mod">
          <ac:chgData name="mukesh choudhary" userId="4aabc1902e9b706b" providerId="LiveId" clId="{7644E45C-FA56-4855-977C-E1EAD3651508}" dt="2020-11-09T12:05:12.864" v="8429" actId="1076"/>
          <ac:picMkLst>
            <pc:docMk/>
            <pc:sldMk cId="1823144882" sldId="283"/>
            <ac:picMk id="4" creationId="{69A70862-A268-4EA6-9F61-AFE3DBC42C53}"/>
          </ac:picMkLst>
        </pc:picChg>
        <pc:picChg chg="del">
          <ac:chgData name="mukesh choudhary" userId="4aabc1902e9b706b" providerId="LiveId" clId="{7644E45C-FA56-4855-977C-E1EAD3651508}" dt="2020-11-09T12:05:02.425" v="8426" actId="478"/>
          <ac:picMkLst>
            <pc:docMk/>
            <pc:sldMk cId="1823144882" sldId="283"/>
            <ac:picMk id="5" creationId="{1BA37B14-ED16-4569-A73D-90365D095A4C}"/>
          </ac:picMkLst>
        </pc:picChg>
        <pc:picChg chg="del">
          <ac:chgData name="mukesh choudhary" userId="4aabc1902e9b706b" providerId="LiveId" clId="{7644E45C-FA56-4855-977C-E1EAD3651508}" dt="2020-11-09T12:04:41.335" v="8423" actId="478"/>
          <ac:picMkLst>
            <pc:docMk/>
            <pc:sldMk cId="1823144882" sldId="283"/>
            <ac:picMk id="7" creationId="{FB15E2AA-1648-4118-8900-170C776C62D7}"/>
          </ac:picMkLst>
        </pc:picChg>
      </pc:sldChg>
      <pc:sldChg chg="addSp delSp modSp mod">
        <pc:chgData name="mukesh choudhary" userId="4aabc1902e9b706b" providerId="LiveId" clId="{7644E45C-FA56-4855-977C-E1EAD3651508}" dt="2020-11-09T12:08:52.974" v="8567" actId="2710"/>
        <pc:sldMkLst>
          <pc:docMk/>
          <pc:sldMk cId="3896705463" sldId="284"/>
        </pc:sldMkLst>
        <pc:spChg chg="add del mod">
          <ac:chgData name="mukesh choudhary" userId="4aabc1902e9b706b" providerId="LiveId" clId="{7644E45C-FA56-4855-977C-E1EAD3651508}" dt="2020-11-09T12:06:09.072" v="8435" actId="478"/>
          <ac:spMkLst>
            <pc:docMk/>
            <pc:sldMk cId="3896705463" sldId="284"/>
            <ac:spMk id="4" creationId="{28A68356-D98F-4F53-AB7F-30E40CA84CE1}"/>
          </ac:spMkLst>
        </pc:spChg>
        <pc:spChg chg="add mod">
          <ac:chgData name="mukesh choudhary" userId="4aabc1902e9b706b" providerId="LiveId" clId="{7644E45C-FA56-4855-977C-E1EAD3651508}" dt="2020-11-09T12:08:52.974" v="8567" actId="2710"/>
          <ac:spMkLst>
            <pc:docMk/>
            <pc:sldMk cId="3896705463" sldId="284"/>
            <ac:spMk id="12" creationId="{6D03A650-EEA9-4B36-992C-1502E24DA40B}"/>
          </ac:spMkLst>
        </pc:spChg>
        <pc:picChg chg="del">
          <ac:chgData name="mukesh choudhary" userId="4aabc1902e9b706b" providerId="LiveId" clId="{7644E45C-FA56-4855-977C-E1EAD3651508}" dt="2020-11-09T12:06:06.523" v="8434" actId="478"/>
          <ac:picMkLst>
            <pc:docMk/>
            <pc:sldMk cId="3896705463" sldId="284"/>
            <ac:picMk id="5" creationId="{91613BE2-FC9B-4437-8E1E-5092C80638CA}"/>
          </ac:picMkLst>
        </pc:picChg>
        <pc:picChg chg="del">
          <ac:chgData name="mukesh choudhary" userId="4aabc1902e9b706b" providerId="LiveId" clId="{7644E45C-FA56-4855-977C-E1EAD3651508}" dt="2020-11-09T12:06:04.061" v="8433" actId="478"/>
          <ac:picMkLst>
            <pc:docMk/>
            <pc:sldMk cId="3896705463" sldId="284"/>
            <ac:picMk id="7" creationId="{F7BA989E-20F3-4B0E-B0B3-3C34C0BE7ADA}"/>
          </ac:picMkLst>
        </pc:picChg>
        <pc:picChg chg="add mod">
          <ac:chgData name="mukesh choudhary" userId="4aabc1902e9b706b" providerId="LiveId" clId="{7644E45C-FA56-4855-977C-E1EAD3651508}" dt="2020-11-09T12:07:31.208" v="8446" actId="14100"/>
          <ac:picMkLst>
            <pc:docMk/>
            <pc:sldMk cId="3896705463" sldId="284"/>
            <ac:picMk id="8" creationId="{5A20EE68-4D79-4D9A-9003-2AC5BFD84A50}"/>
          </ac:picMkLst>
        </pc:picChg>
        <pc:picChg chg="del">
          <ac:chgData name="mukesh choudhary" userId="4aabc1902e9b706b" providerId="LiveId" clId="{7644E45C-FA56-4855-977C-E1EAD3651508}" dt="2020-11-09T12:06:03.408" v="8432" actId="478"/>
          <ac:picMkLst>
            <pc:docMk/>
            <pc:sldMk cId="3896705463" sldId="284"/>
            <ac:picMk id="9" creationId="{B9162988-46A4-49B5-B168-26E7AE52E746}"/>
          </ac:picMkLst>
        </pc:picChg>
        <pc:picChg chg="add mod">
          <ac:chgData name="mukesh choudhary" userId="4aabc1902e9b706b" providerId="LiveId" clId="{7644E45C-FA56-4855-977C-E1EAD3651508}" dt="2020-11-09T12:07:34.488" v="8447" actId="1076"/>
          <ac:picMkLst>
            <pc:docMk/>
            <pc:sldMk cId="3896705463" sldId="284"/>
            <ac:picMk id="11" creationId="{76F7E0A8-F442-49C7-91A7-AA102C5B581D}"/>
          </ac:picMkLst>
        </pc:picChg>
      </pc:sldChg>
      <pc:sldChg chg="addSp delSp modSp mod">
        <pc:chgData name="mukesh choudhary" userId="4aabc1902e9b706b" providerId="LiveId" clId="{7644E45C-FA56-4855-977C-E1EAD3651508}" dt="2020-11-09T12:10:18.184" v="8584" actId="20577"/>
        <pc:sldMkLst>
          <pc:docMk/>
          <pc:sldMk cId="3513412013" sldId="285"/>
        </pc:sldMkLst>
        <pc:spChg chg="mod">
          <ac:chgData name="mukesh choudhary" userId="4aabc1902e9b706b" providerId="LiveId" clId="{7644E45C-FA56-4855-977C-E1EAD3651508}" dt="2020-11-09T12:10:18.184" v="8584" actId="20577"/>
          <ac:spMkLst>
            <pc:docMk/>
            <pc:sldMk cId="3513412013" sldId="285"/>
            <ac:spMk id="8" creationId="{F63E1C9F-7E3D-48CF-BD33-60BFFCC48A2E}"/>
          </ac:spMkLst>
        </pc:spChg>
        <pc:spChg chg="add del mod">
          <ac:chgData name="mukesh choudhary" userId="4aabc1902e9b706b" providerId="LiveId" clId="{7644E45C-FA56-4855-977C-E1EAD3651508}" dt="2020-11-09T12:09:51.415" v="8573" actId="478"/>
          <ac:spMkLst>
            <pc:docMk/>
            <pc:sldMk cId="3513412013" sldId="285"/>
            <ac:spMk id="9" creationId="{DEB868E3-FB36-402B-82AC-D65D3261CB0B}"/>
          </ac:spMkLst>
        </pc:spChg>
        <pc:picChg chg="add mod">
          <ac:chgData name="mukesh choudhary" userId="4aabc1902e9b706b" providerId="LiveId" clId="{7644E45C-FA56-4855-977C-E1EAD3651508}" dt="2020-11-09T12:09:57.544" v="8575" actId="1076"/>
          <ac:picMkLst>
            <pc:docMk/>
            <pc:sldMk cId="3513412013" sldId="285"/>
            <ac:picMk id="4" creationId="{504ECFA6-E457-43D0-8212-2623FAC02BC9}"/>
          </ac:picMkLst>
        </pc:picChg>
        <pc:picChg chg="del mod">
          <ac:chgData name="mukesh choudhary" userId="4aabc1902e9b706b" providerId="LiveId" clId="{7644E45C-FA56-4855-977C-E1EAD3651508}" dt="2020-11-09T12:09:47.044" v="8572" actId="478"/>
          <ac:picMkLst>
            <pc:docMk/>
            <pc:sldMk cId="3513412013" sldId="285"/>
            <ac:picMk id="5" creationId="{FEA3CD2B-8AA5-44C6-B29D-466C5767F4F8}"/>
          </ac:picMkLst>
        </pc:picChg>
        <pc:picChg chg="del">
          <ac:chgData name="mukesh choudhary" userId="4aabc1902e9b706b" providerId="LiveId" clId="{7644E45C-FA56-4855-977C-E1EAD3651508}" dt="2020-11-09T12:09:13.224" v="8568" actId="478"/>
          <ac:picMkLst>
            <pc:docMk/>
            <pc:sldMk cId="3513412013" sldId="285"/>
            <ac:picMk id="7" creationId="{86262047-539C-4182-8E2D-83F154170585}"/>
          </ac:picMkLst>
        </pc:picChg>
      </pc:sldChg>
      <pc:sldChg chg="addSp delSp modSp mod">
        <pc:chgData name="mukesh choudhary" userId="4aabc1902e9b706b" providerId="LiveId" clId="{7644E45C-FA56-4855-977C-E1EAD3651508}" dt="2020-11-09T13:07:22.603" v="9433" actId="1076"/>
        <pc:sldMkLst>
          <pc:docMk/>
          <pc:sldMk cId="1900273776" sldId="287"/>
        </pc:sldMkLst>
        <pc:spChg chg="mod">
          <ac:chgData name="mukesh choudhary" userId="4aabc1902e9b706b" providerId="LiveId" clId="{7644E45C-FA56-4855-977C-E1EAD3651508}" dt="2020-11-09T13:07:22.603" v="9433" actId="1076"/>
          <ac:spMkLst>
            <pc:docMk/>
            <pc:sldMk cId="1900273776" sldId="287"/>
            <ac:spMk id="2" creationId="{20DF2220-B6A9-42EB-8237-3E6D943068FC}"/>
          </ac:spMkLst>
        </pc:spChg>
        <pc:spChg chg="mod">
          <ac:chgData name="mukesh choudhary" userId="4aabc1902e9b706b" providerId="LiveId" clId="{7644E45C-FA56-4855-977C-E1EAD3651508}" dt="2020-11-09T12:41:17.339" v="8615" actId="20577"/>
          <ac:spMkLst>
            <pc:docMk/>
            <pc:sldMk cId="1900273776" sldId="287"/>
            <ac:spMk id="3" creationId="{9F7E6CC5-6F64-4542-8F46-ACB98641F538}"/>
          </ac:spMkLst>
        </pc:spChg>
        <pc:spChg chg="add mod">
          <ac:chgData name="mukesh choudhary" userId="4aabc1902e9b706b" providerId="LiveId" clId="{7644E45C-FA56-4855-977C-E1EAD3651508}" dt="2020-11-09T12:43:54.522" v="9003" actId="2710"/>
          <ac:spMkLst>
            <pc:docMk/>
            <pc:sldMk cId="1900273776" sldId="287"/>
            <ac:spMk id="4" creationId="{F6F0BA93-A04A-43C5-B708-21B6951A8F7B}"/>
          </ac:spMkLst>
        </pc:spChg>
        <pc:spChg chg="del mod">
          <ac:chgData name="mukesh choudhary" userId="4aabc1902e9b706b" providerId="LiveId" clId="{7644E45C-FA56-4855-977C-E1EAD3651508}" dt="2020-11-09T12:43:58.888" v="9005"/>
          <ac:spMkLst>
            <pc:docMk/>
            <pc:sldMk cId="1900273776" sldId="287"/>
            <ac:spMk id="8" creationId="{EE3A800D-52C8-4961-9C0A-FA39024A623B}"/>
          </ac:spMkLst>
        </pc:spChg>
        <pc:picChg chg="del">
          <ac:chgData name="mukesh choudhary" userId="4aabc1902e9b706b" providerId="LiveId" clId="{7644E45C-FA56-4855-977C-E1EAD3651508}" dt="2020-11-09T12:40:58.910" v="8587" actId="478"/>
          <ac:picMkLst>
            <pc:docMk/>
            <pc:sldMk cId="1900273776" sldId="287"/>
            <ac:picMk id="5" creationId="{285676FA-B6FB-4476-98FF-504912B7A062}"/>
          </ac:picMkLst>
        </pc:picChg>
        <pc:picChg chg="del">
          <ac:chgData name="mukesh choudhary" userId="4aabc1902e9b706b" providerId="LiveId" clId="{7644E45C-FA56-4855-977C-E1EAD3651508}" dt="2020-11-09T12:41:20.365" v="8616" actId="478"/>
          <ac:picMkLst>
            <pc:docMk/>
            <pc:sldMk cId="1900273776" sldId="287"/>
            <ac:picMk id="7" creationId="{E68470CD-F464-4F09-AB07-E9E8995BDA8A}"/>
          </ac:picMkLst>
        </pc:picChg>
        <pc:picChg chg="add mod">
          <ac:chgData name="mukesh choudhary" userId="4aabc1902e9b706b" providerId="LiveId" clId="{7644E45C-FA56-4855-977C-E1EAD3651508}" dt="2020-11-09T12:41:55.485" v="8790" actId="1076"/>
          <ac:picMkLst>
            <pc:docMk/>
            <pc:sldMk cId="1900273776" sldId="287"/>
            <ac:picMk id="12290" creationId="{3BCCCA65-7A06-49B7-AF8E-B8430C2BFAD5}"/>
          </ac:picMkLst>
        </pc:picChg>
      </pc:sldChg>
      <pc:sldChg chg="addSp delSp modSp mod">
        <pc:chgData name="mukesh choudhary" userId="4aabc1902e9b706b" providerId="LiveId" clId="{7644E45C-FA56-4855-977C-E1EAD3651508}" dt="2020-11-09T12:53:27.419" v="9240" actId="20577"/>
        <pc:sldMkLst>
          <pc:docMk/>
          <pc:sldMk cId="1708670066" sldId="289"/>
        </pc:sldMkLst>
        <pc:spChg chg="mod">
          <ac:chgData name="mukesh choudhary" userId="4aabc1902e9b706b" providerId="LiveId" clId="{7644E45C-FA56-4855-977C-E1EAD3651508}" dt="2020-11-09T12:50:41.380" v="9074" actId="20577"/>
          <ac:spMkLst>
            <pc:docMk/>
            <pc:sldMk cId="1708670066" sldId="289"/>
            <ac:spMk id="2" creationId="{A5086B18-DBA2-42F7-9A30-A4158FADD53D}"/>
          </ac:spMkLst>
        </pc:spChg>
        <pc:spChg chg="add del mod">
          <ac:chgData name="mukesh choudhary" userId="4aabc1902e9b706b" providerId="LiveId" clId="{7644E45C-FA56-4855-977C-E1EAD3651508}" dt="2020-11-09T12:50:43.562" v="9075"/>
          <ac:spMkLst>
            <pc:docMk/>
            <pc:sldMk cId="1708670066" sldId="289"/>
            <ac:spMk id="4" creationId="{F4A2EBA3-5D53-44E5-8EEA-0ED4B5DC8F6E}"/>
          </ac:spMkLst>
        </pc:spChg>
        <pc:spChg chg="add mod">
          <ac:chgData name="mukesh choudhary" userId="4aabc1902e9b706b" providerId="LiveId" clId="{7644E45C-FA56-4855-977C-E1EAD3651508}" dt="2020-11-09T12:53:27.419" v="9240" actId="20577"/>
          <ac:spMkLst>
            <pc:docMk/>
            <pc:sldMk cId="1708670066" sldId="289"/>
            <ac:spMk id="10" creationId="{90721753-939D-4686-ADCD-84F91F8EACEC}"/>
          </ac:spMkLst>
        </pc:spChg>
        <pc:graphicFrameChg chg="add mod modGraphic">
          <ac:chgData name="mukesh choudhary" userId="4aabc1902e9b706b" providerId="LiveId" clId="{7644E45C-FA56-4855-977C-E1EAD3651508}" dt="2020-11-09T12:52:04.680" v="9130" actId="1076"/>
          <ac:graphicFrameMkLst>
            <pc:docMk/>
            <pc:sldMk cId="1708670066" sldId="289"/>
            <ac:graphicFrameMk id="6" creationId="{2D3B2050-5C01-41E8-8D14-71207A2C7244}"/>
          </ac:graphicFrameMkLst>
        </pc:graphicFrameChg>
        <pc:picChg chg="add del mod">
          <ac:chgData name="mukesh choudhary" userId="4aabc1902e9b706b" providerId="LiveId" clId="{7644E45C-FA56-4855-977C-E1EAD3651508}" dt="2020-11-07T06:00:20.929" v="2" actId="21"/>
          <ac:picMkLst>
            <pc:docMk/>
            <pc:sldMk cId="1708670066" sldId="289"/>
            <ac:picMk id="4" creationId="{782D8162-51A4-4EB0-B0B8-42E781C32B8D}"/>
          </ac:picMkLst>
        </pc:picChg>
        <pc:picChg chg="del">
          <ac:chgData name="mukesh choudhary" userId="4aabc1902e9b706b" providerId="LiveId" clId="{7644E45C-FA56-4855-977C-E1EAD3651508}" dt="2020-11-09T12:44:05.261" v="9007" actId="478"/>
          <ac:picMkLst>
            <pc:docMk/>
            <pc:sldMk cId="1708670066" sldId="289"/>
            <ac:picMk id="5" creationId="{550E2DC5-87E4-45B6-B80A-29E1C3C9B481}"/>
          </ac:picMkLst>
        </pc:picChg>
        <pc:picChg chg="del">
          <ac:chgData name="mukesh choudhary" userId="4aabc1902e9b706b" providerId="LiveId" clId="{7644E45C-FA56-4855-977C-E1EAD3651508}" dt="2020-11-09T12:44:04.360" v="9006" actId="478"/>
          <ac:picMkLst>
            <pc:docMk/>
            <pc:sldMk cId="1708670066" sldId="289"/>
            <ac:picMk id="7" creationId="{A8CE7A44-5F6A-401C-B969-15E4840435B5}"/>
          </ac:picMkLst>
        </pc:picChg>
        <pc:picChg chg="add mod">
          <ac:chgData name="mukesh choudhary" userId="4aabc1902e9b706b" providerId="LiveId" clId="{7644E45C-FA56-4855-977C-E1EAD3651508}" dt="2020-11-09T12:52:20.133" v="9136" actId="1076"/>
          <ac:picMkLst>
            <pc:docMk/>
            <pc:sldMk cId="1708670066" sldId="289"/>
            <ac:picMk id="9" creationId="{CE489F35-8613-40BE-9938-F1BDB8C7A11F}"/>
          </ac:picMkLst>
        </pc:picChg>
        <pc:picChg chg="add del mod">
          <ac:chgData name="mukesh choudhary" userId="4aabc1902e9b706b" providerId="LiveId" clId="{7644E45C-FA56-4855-977C-E1EAD3651508}" dt="2020-11-09T12:51:53.150" v="9127"/>
          <ac:picMkLst>
            <pc:docMk/>
            <pc:sldMk cId="1708670066" sldId="289"/>
            <ac:picMk id="13314" creationId="{70ABA405-38FB-4688-92A4-0B194C7EF94B}"/>
          </ac:picMkLst>
        </pc:picChg>
        <pc:picChg chg="add del mod">
          <ac:chgData name="mukesh choudhary" userId="4aabc1902e9b706b" providerId="LiveId" clId="{7644E45C-FA56-4855-977C-E1EAD3651508}" dt="2020-11-09T12:52:05.344" v="9131"/>
          <ac:picMkLst>
            <pc:docMk/>
            <pc:sldMk cId="1708670066" sldId="289"/>
            <ac:picMk id="13316" creationId="{1F3F9231-C3A3-4379-B565-607EB368AE8A}"/>
          </ac:picMkLst>
        </pc:picChg>
      </pc:sldChg>
      <pc:sldChg chg="addSp delSp modSp mod">
        <pc:chgData name="mukesh choudhary" userId="4aabc1902e9b706b" providerId="LiveId" clId="{7644E45C-FA56-4855-977C-E1EAD3651508}" dt="2020-11-09T13:06:58.003" v="9397" actId="14100"/>
        <pc:sldMkLst>
          <pc:docMk/>
          <pc:sldMk cId="264868376" sldId="290"/>
        </pc:sldMkLst>
        <pc:spChg chg="mod">
          <ac:chgData name="mukesh choudhary" userId="4aabc1902e9b706b" providerId="LiveId" clId="{7644E45C-FA56-4855-977C-E1EAD3651508}" dt="2020-11-09T13:06:08.415" v="9352" actId="20577"/>
          <ac:spMkLst>
            <pc:docMk/>
            <pc:sldMk cId="264868376" sldId="290"/>
            <ac:spMk id="2" creationId="{A7FD3649-40E9-4E17-855B-FC95B7E93DC4}"/>
          </ac:spMkLst>
        </pc:spChg>
        <pc:spChg chg="del">
          <ac:chgData name="mukesh choudhary" userId="4aabc1902e9b706b" providerId="LiveId" clId="{7644E45C-FA56-4855-977C-E1EAD3651508}" dt="2020-11-07T06:00:25.480" v="3" actId="22"/>
          <ac:spMkLst>
            <pc:docMk/>
            <pc:sldMk cId="264868376" sldId="290"/>
            <ac:spMk id="3" creationId="{A32F7908-1FD9-435A-B249-EC52478FA09D}"/>
          </ac:spMkLst>
        </pc:spChg>
        <pc:spChg chg="add del mod">
          <ac:chgData name="mukesh choudhary" userId="4aabc1902e9b706b" providerId="LiveId" clId="{7644E45C-FA56-4855-977C-E1EAD3651508}" dt="2020-11-09T13:06:13.359" v="9355"/>
          <ac:spMkLst>
            <pc:docMk/>
            <pc:sldMk cId="264868376" sldId="290"/>
            <ac:spMk id="4" creationId="{03D47D86-93A5-42DB-B60C-643E51F1CB6F}"/>
          </ac:spMkLst>
        </pc:spChg>
        <pc:spChg chg="add del mod">
          <ac:chgData name="mukesh choudhary" userId="4aabc1902e9b706b" providerId="LiveId" clId="{7644E45C-FA56-4855-977C-E1EAD3651508}" dt="2020-11-07T06:01:30.877" v="65"/>
          <ac:spMkLst>
            <pc:docMk/>
            <pc:sldMk cId="264868376" sldId="290"/>
            <ac:spMk id="6" creationId="{63D24C19-743D-4DD5-AA70-02BBA2114C9C}"/>
          </ac:spMkLst>
        </pc:spChg>
        <pc:spChg chg="add del mod">
          <ac:chgData name="mukesh choudhary" userId="4aabc1902e9b706b" providerId="LiveId" clId="{7644E45C-FA56-4855-977C-E1EAD3651508}" dt="2020-11-07T06:01:30.877" v="63" actId="478"/>
          <ac:spMkLst>
            <pc:docMk/>
            <pc:sldMk cId="264868376" sldId="290"/>
            <ac:spMk id="7" creationId="{E5DE7B6E-6FC7-4499-BE08-BE2A1338CF06}"/>
          </ac:spMkLst>
        </pc:spChg>
        <pc:graphicFrameChg chg="add mod modGraphic">
          <ac:chgData name="mukesh choudhary" userId="4aabc1902e9b706b" providerId="LiveId" clId="{7644E45C-FA56-4855-977C-E1EAD3651508}" dt="2020-11-09T13:06:51.747" v="9395" actId="14100"/>
          <ac:graphicFrameMkLst>
            <pc:docMk/>
            <pc:sldMk cId="264868376" sldId="290"/>
            <ac:graphicFrameMk id="6" creationId="{E9654F06-E545-4FAE-8D98-8A9D4438A79B}"/>
          </ac:graphicFrameMkLst>
        </pc:graphicFrameChg>
        <pc:picChg chg="add del mod">
          <ac:chgData name="mukesh choudhary" userId="4aabc1902e9b706b" providerId="LiveId" clId="{7644E45C-FA56-4855-977C-E1EAD3651508}" dt="2020-11-09T13:06:11.985" v="9354" actId="478"/>
          <ac:picMkLst>
            <pc:docMk/>
            <pc:sldMk cId="264868376" sldId="290"/>
            <ac:picMk id="5" creationId="{867C797A-F56B-43E1-A9E4-4E4F4E546C98}"/>
          </ac:picMkLst>
        </pc:picChg>
        <pc:picChg chg="add mod">
          <ac:chgData name="mukesh choudhary" userId="4aabc1902e9b706b" providerId="LiveId" clId="{7644E45C-FA56-4855-977C-E1EAD3651508}" dt="2020-11-09T13:06:58.003" v="9397" actId="14100"/>
          <ac:picMkLst>
            <pc:docMk/>
            <pc:sldMk cId="264868376" sldId="290"/>
            <ac:picMk id="8" creationId="{793A0E3D-D17E-416D-A702-9B2687B43C4D}"/>
          </ac:picMkLst>
        </pc:picChg>
        <pc:picChg chg="add del mod">
          <ac:chgData name="mukesh choudhary" userId="4aabc1902e9b706b" providerId="LiveId" clId="{7644E45C-FA56-4855-977C-E1EAD3651508}" dt="2020-11-09T13:06:11.399" v="9353" actId="478"/>
          <ac:picMkLst>
            <pc:docMk/>
            <pc:sldMk cId="264868376" sldId="290"/>
            <ac:picMk id="9" creationId="{95545154-0626-41EB-A6F7-7DD1632438C5}"/>
          </ac:picMkLst>
        </pc:picChg>
      </pc:sldChg>
      <pc:sldChg chg="addSp delSp modSp mod">
        <pc:chgData name="mukesh choudhary" userId="4aabc1902e9b706b" providerId="LiveId" clId="{7644E45C-FA56-4855-977C-E1EAD3651508}" dt="2020-11-10T05:33:45.251" v="9944" actId="20577"/>
        <pc:sldMkLst>
          <pc:docMk/>
          <pc:sldMk cId="749766024" sldId="291"/>
        </pc:sldMkLst>
        <pc:spChg chg="mod">
          <ac:chgData name="mukesh choudhary" userId="4aabc1902e9b706b" providerId="LiveId" clId="{7644E45C-FA56-4855-977C-E1EAD3651508}" dt="2020-11-09T13:10:33.843" v="9532" actId="1076"/>
          <ac:spMkLst>
            <pc:docMk/>
            <pc:sldMk cId="749766024" sldId="291"/>
            <ac:spMk id="2" creationId="{8BD8803D-6ABF-4356-95FF-B225FF83540C}"/>
          </ac:spMkLst>
        </pc:spChg>
        <pc:spChg chg="del">
          <ac:chgData name="mukesh choudhary" userId="4aabc1902e9b706b" providerId="LiveId" clId="{7644E45C-FA56-4855-977C-E1EAD3651508}" dt="2020-11-07T06:30:19.946" v="122" actId="931"/>
          <ac:spMkLst>
            <pc:docMk/>
            <pc:sldMk cId="749766024" sldId="291"/>
            <ac:spMk id="3" creationId="{B68D9103-F17A-4829-89EA-4236DD334E75}"/>
          </ac:spMkLst>
        </pc:spChg>
        <pc:spChg chg="add del mod">
          <ac:chgData name="mukesh choudhary" userId="4aabc1902e9b706b" providerId="LiveId" clId="{7644E45C-FA56-4855-977C-E1EAD3651508}" dt="2020-11-09T13:07:36.419" v="9435" actId="478"/>
          <ac:spMkLst>
            <pc:docMk/>
            <pc:sldMk cId="749766024" sldId="291"/>
            <ac:spMk id="4" creationId="{36DCCAAD-E471-43EE-AF29-E87208A80B9C}"/>
          </ac:spMkLst>
        </pc:spChg>
        <pc:spChg chg="add del mod">
          <ac:chgData name="mukesh choudhary" userId="4aabc1902e9b706b" providerId="LiveId" clId="{7644E45C-FA56-4855-977C-E1EAD3651508}" dt="2020-11-09T13:07:38.344" v="9436" actId="478"/>
          <ac:spMkLst>
            <pc:docMk/>
            <pc:sldMk cId="749766024" sldId="291"/>
            <ac:spMk id="6" creationId="{5A8F2DA0-355E-4EF9-87CF-17657578DB33}"/>
          </ac:spMkLst>
        </pc:spChg>
        <pc:graphicFrameChg chg="add mod modGraphic">
          <ac:chgData name="mukesh choudhary" userId="4aabc1902e9b706b" providerId="LiveId" clId="{7644E45C-FA56-4855-977C-E1EAD3651508}" dt="2020-11-10T05:33:45.251" v="9944" actId="20577"/>
          <ac:graphicFrameMkLst>
            <pc:docMk/>
            <pc:sldMk cId="749766024" sldId="291"/>
            <ac:graphicFrameMk id="7" creationId="{26E2AB63-E9AC-4BD3-9A97-E0F178C85354}"/>
          </ac:graphicFrameMkLst>
        </pc:graphicFrameChg>
        <pc:picChg chg="add del mod">
          <ac:chgData name="mukesh choudhary" userId="4aabc1902e9b706b" providerId="LiveId" clId="{7644E45C-FA56-4855-977C-E1EAD3651508}" dt="2020-11-09T13:07:31.858" v="9434" actId="478"/>
          <ac:picMkLst>
            <pc:docMk/>
            <pc:sldMk cId="749766024" sldId="291"/>
            <ac:picMk id="5" creationId="{671A27C0-8C88-408C-BB1A-E97FABCD98B0}"/>
          </ac:picMkLst>
        </pc:picChg>
        <pc:picChg chg="add mod">
          <ac:chgData name="mukesh choudhary" userId="4aabc1902e9b706b" providerId="LiveId" clId="{7644E45C-FA56-4855-977C-E1EAD3651508}" dt="2020-11-09T13:11:38.611" v="9550" actId="14100"/>
          <ac:picMkLst>
            <pc:docMk/>
            <pc:sldMk cId="749766024" sldId="291"/>
            <ac:picMk id="9" creationId="{5EB6E157-9BD1-48BE-949C-658708A8AB2E}"/>
          </ac:picMkLst>
        </pc:picChg>
      </pc:sldChg>
      <pc:sldChg chg="addSp delSp modSp mod">
        <pc:chgData name="mukesh choudhary" userId="4aabc1902e9b706b" providerId="LiveId" clId="{7644E45C-FA56-4855-977C-E1EAD3651508}" dt="2020-11-09T13:15:30.883" v="9636" actId="1076"/>
        <pc:sldMkLst>
          <pc:docMk/>
          <pc:sldMk cId="4093229897" sldId="292"/>
        </pc:sldMkLst>
        <pc:spChg chg="mod">
          <ac:chgData name="mukesh choudhary" userId="4aabc1902e9b706b" providerId="LiveId" clId="{7644E45C-FA56-4855-977C-E1EAD3651508}" dt="2020-11-09T13:14:30.703" v="9601" actId="20577"/>
          <ac:spMkLst>
            <pc:docMk/>
            <pc:sldMk cId="4093229897" sldId="292"/>
            <ac:spMk id="2" creationId="{984EA431-646A-4A49-9FC6-F8821AE271B8}"/>
          </ac:spMkLst>
        </pc:spChg>
        <pc:spChg chg="del">
          <ac:chgData name="mukesh choudhary" userId="4aabc1902e9b706b" providerId="LiveId" clId="{7644E45C-FA56-4855-977C-E1EAD3651508}" dt="2020-11-07T06:37:32.399" v="439" actId="931"/>
          <ac:spMkLst>
            <pc:docMk/>
            <pc:sldMk cId="4093229897" sldId="292"/>
            <ac:spMk id="3" creationId="{E831E351-9C5D-40DC-8B8B-AD80E469F76E}"/>
          </ac:spMkLst>
        </pc:spChg>
        <pc:spChg chg="add del mod">
          <ac:chgData name="mukesh choudhary" userId="4aabc1902e9b706b" providerId="LiveId" clId="{7644E45C-FA56-4855-977C-E1EAD3651508}" dt="2020-11-09T13:14:47.174" v="9621"/>
          <ac:spMkLst>
            <pc:docMk/>
            <pc:sldMk cId="4093229897" sldId="292"/>
            <ac:spMk id="4" creationId="{B4996959-B32E-427D-9B41-BA0B90FABEB5}"/>
          </ac:spMkLst>
        </pc:spChg>
        <pc:graphicFrameChg chg="add mod modGraphic">
          <ac:chgData name="mukesh choudhary" userId="4aabc1902e9b706b" providerId="LiveId" clId="{7644E45C-FA56-4855-977C-E1EAD3651508}" dt="2020-11-09T13:15:20.275" v="9632" actId="1076"/>
          <ac:graphicFrameMkLst>
            <pc:docMk/>
            <pc:sldMk cId="4093229897" sldId="292"/>
            <ac:graphicFrameMk id="6" creationId="{D5076C30-BFC5-46A9-B5C3-A62AA5209476}"/>
          </ac:graphicFrameMkLst>
        </pc:graphicFrameChg>
        <pc:picChg chg="add del mod">
          <ac:chgData name="mukesh choudhary" userId="4aabc1902e9b706b" providerId="LiveId" clId="{7644E45C-FA56-4855-977C-E1EAD3651508}" dt="2020-11-09T13:14:16.632" v="9552" actId="478"/>
          <ac:picMkLst>
            <pc:docMk/>
            <pc:sldMk cId="4093229897" sldId="292"/>
            <ac:picMk id="5" creationId="{2EA8981A-136A-4253-A167-2850CFCBFB66}"/>
          </ac:picMkLst>
        </pc:picChg>
        <pc:picChg chg="add del mod">
          <ac:chgData name="mukesh choudhary" userId="4aabc1902e9b706b" providerId="LiveId" clId="{7644E45C-FA56-4855-977C-E1EAD3651508}" dt="2020-11-09T13:14:15.905" v="9551" actId="478"/>
          <ac:picMkLst>
            <pc:docMk/>
            <pc:sldMk cId="4093229897" sldId="292"/>
            <ac:picMk id="7" creationId="{BE2F83C9-43BF-40C5-A3A8-B34A3A568158}"/>
          </ac:picMkLst>
        </pc:picChg>
        <pc:picChg chg="add mod">
          <ac:chgData name="mukesh choudhary" userId="4aabc1902e9b706b" providerId="LiveId" clId="{7644E45C-FA56-4855-977C-E1EAD3651508}" dt="2020-11-09T13:15:30.883" v="9636" actId="1076"/>
          <ac:picMkLst>
            <pc:docMk/>
            <pc:sldMk cId="4093229897" sldId="292"/>
            <ac:picMk id="9" creationId="{25BDB5A1-638B-4385-A0BE-2EAFAD9F1CAF}"/>
          </ac:picMkLst>
        </pc:picChg>
      </pc:sldChg>
      <pc:sldChg chg="addSp delSp modSp mod">
        <pc:chgData name="mukesh choudhary" userId="4aabc1902e9b706b" providerId="LiveId" clId="{7644E45C-FA56-4855-977C-E1EAD3651508}" dt="2020-11-09T13:20:42.394" v="9725" actId="1076"/>
        <pc:sldMkLst>
          <pc:docMk/>
          <pc:sldMk cId="3034546776" sldId="293"/>
        </pc:sldMkLst>
        <pc:spChg chg="mod">
          <ac:chgData name="mukesh choudhary" userId="4aabc1902e9b706b" providerId="LiveId" clId="{7644E45C-FA56-4855-977C-E1EAD3651508}" dt="2020-11-09T13:19:11.096" v="9700" actId="20577"/>
          <ac:spMkLst>
            <pc:docMk/>
            <pc:sldMk cId="3034546776" sldId="293"/>
            <ac:spMk id="2" creationId="{504021C0-6E17-4952-B1E6-1CF9D045ACE2}"/>
          </ac:spMkLst>
        </pc:spChg>
        <pc:spChg chg="del">
          <ac:chgData name="mukesh choudhary" userId="4aabc1902e9b706b" providerId="LiveId" clId="{7644E45C-FA56-4855-977C-E1EAD3651508}" dt="2020-11-07T06:40:12.522" v="512" actId="931"/>
          <ac:spMkLst>
            <pc:docMk/>
            <pc:sldMk cId="3034546776" sldId="293"/>
            <ac:spMk id="3" creationId="{234D1AC5-69FC-4CAD-B6DE-CD35C9D5EA49}"/>
          </ac:spMkLst>
        </pc:spChg>
        <pc:spChg chg="add del mod">
          <ac:chgData name="mukesh choudhary" userId="4aabc1902e9b706b" providerId="LiveId" clId="{7644E45C-FA56-4855-977C-E1EAD3651508}" dt="2020-11-09T13:19:25.004" v="9706" actId="478"/>
          <ac:spMkLst>
            <pc:docMk/>
            <pc:sldMk cId="3034546776" sldId="293"/>
            <ac:spMk id="4" creationId="{836C42E3-FCA7-401E-AB6E-835C6A6D434D}"/>
          </ac:spMkLst>
        </pc:spChg>
        <pc:spChg chg="add del mod">
          <ac:chgData name="mukesh choudhary" userId="4aabc1902e9b706b" providerId="LiveId" clId="{7644E45C-FA56-4855-977C-E1EAD3651508}" dt="2020-11-09T13:19:27.141" v="9708" actId="478"/>
          <ac:spMkLst>
            <pc:docMk/>
            <pc:sldMk cId="3034546776" sldId="293"/>
            <ac:spMk id="8" creationId="{203F9291-73DF-4F08-BCD7-18AD64B0E2E9}"/>
          </ac:spMkLst>
        </pc:spChg>
        <pc:graphicFrameChg chg="add del mod modGraphic">
          <ac:chgData name="mukesh choudhary" userId="4aabc1902e9b706b" providerId="LiveId" clId="{7644E45C-FA56-4855-977C-E1EAD3651508}" dt="2020-11-09T13:19:21.207" v="9705"/>
          <ac:graphicFrameMkLst>
            <pc:docMk/>
            <pc:sldMk cId="3034546776" sldId="293"/>
            <ac:graphicFrameMk id="6" creationId="{16407F7A-A814-4A7F-B49C-17DD8B138ABC}"/>
          </ac:graphicFrameMkLst>
        </pc:graphicFrameChg>
        <pc:graphicFrameChg chg="add mod modGraphic">
          <ac:chgData name="mukesh choudhary" userId="4aabc1902e9b706b" providerId="LiveId" clId="{7644E45C-FA56-4855-977C-E1EAD3651508}" dt="2020-11-09T13:20:07.906" v="9722" actId="1076"/>
          <ac:graphicFrameMkLst>
            <pc:docMk/>
            <pc:sldMk cId="3034546776" sldId="293"/>
            <ac:graphicFrameMk id="9" creationId="{29AFD5BD-65D2-408E-8100-8C228B010C6E}"/>
          </ac:graphicFrameMkLst>
        </pc:graphicFrameChg>
        <pc:picChg chg="add del mod">
          <ac:chgData name="mukesh choudhary" userId="4aabc1902e9b706b" providerId="LiveId" clId="{7644E45C-FA56-4855-977C-E1EAD3651508}" dt="2020-11-09T13:19:12.930" v="9701" actId="478"/>
          <ac:picMkLst>
            <pc:docMk/>
            <pc:sldMk cId="3034546776" sldId="293"/>
            <ac:picMk id="5" creationId="{6B55C8BE-4A17-4756-8932-2F440871186A}"/>
          </ac:picMkLst>
        </pc:picChg>
        <pc:picChg chg="add del mod">
          <ac:chgData name="mukesh choudhary" userId="4aabc1902e9b706b" providerId="LiveId" clId="{7644E45C-FA56-4855-977C-E1EAD3651508}" dt="2020-11-09T13:19:27.906" v="9709" actId="478"/>
          <ac:picMkLst>
            <pc:docMk/>
            <pc:sldMk cId="3034546776" sldId="293"/>
            <ac:picMk id="7" creationId="{479C1599-5758-4F19-B9B4-435E96B6D465}"/>
          </ac:picMkLst>
        </pc:picChg>
        <pc:picChg chg="add mod">
          <ac:chgData name="mukesh choudhary" userId="4aabc1902e9b706b" providerId="LiveId" clId="{7644E45C-FA56-4855-977C-E1EAD3651508}" dt="2020-11-09T13:20:42.394" v="9725" actId="1076"/>
          <ac:picMkLst>
            <pc:docMk/>
            <pc:sldMk cId="3034546776" sldId="293"/>
            <ac:picMk id="11" creationId="{3A8FB92D-E7F9-4806-9F20-8D6B727641CA}"/>
          </ac:picMkLst>
        </pc:picChg>
      </pc:sldChg>
      <pc:sldChg chg="addSp delSp modSp new mod">
        <pc:chgData name="mukesh choudhary" userId="4aabc1902e9b706b" providerId="LiveId" clId="{7644E45C-FA56-4855-977C-E1EAD3651508}" dt="2020-11-09T13:26:24.898" v="9888" actId="1076"/>
        <pc:sldMkLst>
          <pc:docMk/>
          <pc:sldMk cId="121032723" sldId="294"/>
        </pc:sldMkLst>
        <pc:spChg chg="mod">
          <ac:chgData name="mukesh choudhary" userId="4aabc1902e9b706b" providerId="LiveId" clId="{7644E45C-FA56-4855-977C-E1EAD3651508}" dt="2020-11-09T13:24:37.800" v="9849" actId="20577"/>
          <ac:spMkLst>
            <pc:docMk/>
            <pc:sldMk cId="121032723" sldId="294"/>
            <ac:spMk id="2" creationId="{4592C277-4B98-46AD-818B-AEC0848F0A06}"/>
          </ac:spMkLst>
        </pc:spChg>
        <pc:spChg chg="del">
          <ac:chgData name="mukesh choudhary" userId="4aabc1902e9b706b" providerId="LiveId" clId="{7644E45C-FA56-4855-977C-E1EAD3651508}" dt="2020-11-07T06:44:03.087" v="686" actId="931"/>
          <ac:spMkLst>
            <pc:docMk/>
            <pc:sldMk cId="121032723" sldId="294"/>
            <ac:spMk id="3" creationId="{9735A01D-6E1A-476B-8604-5AE2FDF08089}"/>
          </ac:spMkLst>
        </pc:spChg>
        <pc:spChg chg="add del mod">
          <ac:chgData name="mukesh choudhary" userId="4aabc1902e9b706b" providerId="LiveId" clId="{7644E45C-FA56-4855-977C-E1EAD3651508}" dt="2020-11-09T13:24:45.078" v="9852" actId="478"/>
          <ac:spMkLst>
            <pc:docMk/>
            <pc:sldMk cId="121032723" sldId="294"/>
            <ac:spMk id="4" creationId="{39A24A88-A555-4890-B324-6A065BD7E0F6}"/>
          </ac:spMkLst>
        </pc:spChg>
        <pc:spChg chg="add del mod">
          <ac:chgData name="mukesh choudhary" userId="4aabc1902e9b706b" providerId="LiveId" clId="{7644E45C-FA56-4855-977C-E1EAD3651508}" dt="2020-11-09T13:24:46.425" v="9853" actId="478"/>
          <ac:spMkLst>
            <pc:docMk/>
            <pc:sldMk cId="121032723" sldId="294"/>
            <ac:spMk id="8" creationId="{FE0980C7-535A-4EB6-A371-DEBF457734F0}"/>
          </ac:spMkLst>
        </pc:spChg>
        <pc:graphicFrameChg chg="add mod modGraphic">
          <ac:chgData name="mukesh choudhary" userId="4aabc1902e9b706b" providerId="LiveId" clId="{7644E45C-FA56-4855-977C-E1EAD3651508}" dt="2020-11-09T13:26:12.098" v="9884" actId="1076"/>
          <ac:graphicFrameMkLst>
            <pc:docMk/>
            <pc:sldMk cId="121032723" sldId="294"/>
            <ac:graphicFrameMk id="6" creationId="{4EC42199-7CD0-449C-A2CE-0B26AEE3CEBE}"/>
          </ac:graphicFrameMkLst>
        </pc:graphicFrameChg>
        <pc:picChg chg="add del mod">
          <ac:chgData name="mukesh choudhary" userId="4aabc1902e9b706b" providerId="LiveId" clId="{7644E45C-FA56-4855-977C-E1EAD3651508}" dt="2020-11-09T13:24:41.655" v="9851" actId="478"/>
          <ac:picMkLst>
            <pc:docMk/>
            <pc:sldMk cId="121032723" sldId="294"/>
            <ac:picMk id="5" creationId="{B3697F6E-3C1B-48D7-9FEF-E4B20CAB4DB2}"/>
          </ac:picMkLst>
        </pc:picChg>
        <pc:picChg chg="add del mod">
          <ac:chgData name="mukesh choudhary" userId="4aabc1902e9b706b" providerId="LiveId" clId="{7644E45C-FA56-4855-977C-E1EAD3651508}" dt="2020-11-09T13:24:40.965" v="9850" actId="478"/>
          <ac:picMkLst>
            <pc:docMk/>
            <pc:sldMk cId="121032723" sldId="294"/>
            <ac:picMk id="7" creationId="{0C0E41CF-DD8C-44E7-BC9F-E1685C6F8150}"/>
          </ac:picMkLst>
        </pc:picChg>
        <pc:picChg chg="add mod">
          <ac:chgData name="mukesh choudhary" userId="4aabc1902e9b706b" providerId="LiveId" clId="{7644E45C-FA56-4855-977C-E1EAD3651508}" dt="2020-11-09T13:26:24.898" v="9888" actId="1076"/>
          <ac:picMkLst>
            <pc:docMk/>
            <pc:sldMk cId="121032723" sldId="294"/>
            <ac:picMk id="10" creationId="{F7A4E917-7EF1-4697-8250-D4E662153E88}"/>
          </ac:picMkLst>
        </pc:picChg>
      </pc:sldChg>
      <pc:sldChg chg="addSp delSp modSp new mod">
        <pc:chgData name="mukesh choudhary" userId="4aabc1902e9b706b" providerId="LiveId" clId="{7644E45C-FA56-4855-977C-E1EAD3651508}" dt="2020-11-10T05:41:11.671" v="10056" actId="1076"/>
        <pc:sldMkLst>
          <pc:docMk/>
          <pc:sldMk cId="2551831107" sldId="295"/>
        </pc:sldMkLst>
        <pc:spChg chg="mod">
          <ac:chgData name="mukesh choudhary" userId="4aabc1902e9b706b" providerId="LiveId" clId="{7644E45C-FA56-4855-977C-E1EAD3651508}" dt="2020-11-10T05:40:49.363" v="10051" actId="27636"/>
          <ac:spMkLst>
            <pc:docMk/>
            <pc:sldMk cId="2551831107" sldId="295"/>
            <ac:spMk id="2" creationId="{7599E058-ADFC-4392-A49E-267B9CFED769}"/>
          </ac:spMkLst>
        </pc:spChg>
        <pc:spChg chg="del">
          <ac:chgData name="mukesh choudhary" userId="4aabc1902e9b706b" providerId="LiveId" clId="{7644E45C-FA56-4855-977C-E1EAD3651508}" dt="2020-11-07T06:47:27.786" v="957" actId="931"/>
          <ac:spMkLst>
            <pc:docMk/>
            <pc:sldMk cId="2551831107" sldId="295"/>
            <ac:spMk id="3" creationId="{6E1B511A-E87A-46C5-A391-F360B12777F0}"/>
          </ac:spMkLst>
        </pc:spChg>
        <pc:spChg chg="add del mod">
          <ac:chgData name="mukesh choudhary" userId="4aabc1902e9b706b" providerId="LiveId" clId="{7644E45C-FA56-4855-977C-E1EAD3651508}" dt="2020-11-09T13:29:29.600" v="9890" actId="478"/>
          <ac:spMkLst>
            <pc:docMk/>
            <pc:sldMk cId="2551831107" sldId="295"/>
            <ac:spMk id="4" creationId="{6E96A242-2360-4988-BD34-81FA6D8BB93B}"/>
          </ac:spMkLst>
        </pc:spChg>
        <pc:spChg chg="add del mod">
          <ac:chgData name="mukesh choudhary" userId="4aabc1902e9b706b" providerId="LiveId" clId="{7644E45C-FA56-4855-977C-E1EAD3651508}" dt="2020-11-09T13:29:31.925" v="9892" actId="478"/>
          <ac:spMkLst>
            <pc:docMk/>
            <pc:sldMk cId="2551831107" sldId="295"/>
            <ac:spMk id="8" creationId="{71B8CE11-E04B-41C5-BFD5-9E6FB6587242}"/>
          </ac:spMkLst>
        </pc:spChg>
        <pc:graphicFrameChg chg="add mod modGraphic">
          <ac:chgData name="mukesh choudhary" userId="4aabc1902e9b706b" providerId="LiveId" clId="{7644E45C-FA56-4855-977C-E1EAD3651508}" dt="2020-11-10T05:39:49.930" v="9982" actId="12385"/>
          <ac:graphicFrameMkLst>
            <pc:docMk/>
            <pc:sldMk cId="2551831107" sldId="295"/>
            <ac:graphicFrameMk id="3" creationId="{5DBE5640-2845-42CF-A201-1A4F8066C9B8}"/>
          </ac:graphicFrameMkLst>
        </pc:graphicFrameChg>
        <pc:picChg chg="add del mod">
          <ac:chgData name="mukesh choudhary" userId="4aabc1902e9b706b" providerId="LiveId" clId="{7644E45C-FA56-4855-977C-E1EAD3651508}" dt="2020-11-09T13:29:27.830" v="9889" actId="478"/>
          <ac:picMkLst>
            <pc:docMk/>
            <pc:sldMk cId="2551831107" sldId="295"/>
            <ac:picMk id="5" creationId="{3E725AE2-F58A-4B16-ABEE-7E5487E8602D}"/>
          </ac:picMkLst>
        </pc:picChg>
        <pc:picChg chg="add mod">
          <ac:chgData name="mukesh choudhary" userId="4aabc1902e9b706b" providerId="LiveId" clId="{7644E45C-FA56-4855-977C-E1EAD3651508}" dt="2020-11-10T05:41:11.671" v="10056" actId="1076"/>
          <ac:picMkLst>
            <pc:docMk/>
            <pc:sldMk cId="2551831107" sldId="295"/>
            <ac:picMk id="5" creationId="{90A03BE5-AB3B-4D8F-B995-76388E09BB65}"/>
          </ac:picMkLst>
        </pc:picChg>
        <pc:picChg chg="add del mod">
          <ac:chgData name="mukesh choudhary" userId="4aabc1902e9b706b" providerId="LiveId" clId="{7644E45C-FA56-4855-977C-E1EAD3651508}" dt="2020-11-09T13:29:30.370" v="9891" actId="478"/>
          <ac:picMkLst>
            <pc:docMk/>
            <pc:sldMk cId="2551831107" sldId="295"/>
            <ac:picMk id="7" creationId="{1A103EDA-9FCA-44CF-AC25-96406A057F29}"/>
          </ac:picMkLst>
        </pc:picChg>
        <pc:picChg chg="add del mod">
          <ac:chgData name="mukesh choudhary" userId="4aabc1902e9b706b" providerId="LiveId" clId="{7644E45C-FA56-4855-977C-E1EAD3651508}" dt="2020-11-10T05:40:44.764" v="10047"/>
          <ac:picMkLst>
            <pc:docMk/>
            <pc:sldMk cId="2551831107" sldId="295"/>
            <ac:picMk id="1026" creationId="{EC15A4E8-EBE7-4476-B051-EA9C95C791C0}"/>
          </ac:picMkLst>
        </pc:picChg>
      </pc:sldChg>
      <pc:sldChg chg="addSp delSp modSp new mod">
        <pc:chgData name="mukesh choudhary" userId="4aabc1902e9b706b" providerId="LiveId" clId="{7644E45C-FA56-4855-977C-E1EAD3651508}" dt="2020-11-10T05:47:33.546" v="10383" actId="20577"/>
        <pc:sldMkLst>
          <pc:docMk/>
          <pc:sldMk cId="3215044386" sldId="296"/>
        </pc:sldMkLst>
        <pc:spChg chg="add del mod">
          <ac:chgData name="mukesh choudhary" userId="4aabc1902e9b706b" providerId="LiveId" clId="{7644E45C-FA56-4855-977C-E1EAD3651508}" dt="2020-11-10T05:43:53.595" v="10222" actId="20577"/>
          <ac:spMkLst>
            <pc:docMk/>
            <pc:sldMk cId="3215044386" sldId="296"/>
            <ac:spMk id="2" creationId="{667FF548-173D-4FAE-AC79-36340F4A0497}"/>
          </ac:spMkLst>
        </pc:spChg>
        <pc:spChg chg="del">
          <ac:chgData name="mukesh choudhary" userId="4aabc1902e9b706b" providerId="LiveId" clId="{7644E45C-FA56-4855-977C-E1EAD3651508}" dt="2020-11-07T06:50:33.782" v="1108" actId="931"/>
          <ac:spMkLst>
            <pc:docMk/>
            <pc:sldMk cId="3215044386" sldId="296"/>
            <ac:spMk id="3" creationId="{54D57A0D-640F-4801-8127-081CC4A23D91}"/>
          </ac:spMkLst>
        </pc:spChg>
        <pc:spChg chg="add del mod">
          <ac:chgData name="mukesh choudhary" userId="4aabc1902e9b706b" providerId="LiveId" clId="{7644E45C-FA56-4855-977C-E1EAD3651508}" dt="2020-11-10T05:43:29.880" v="10164" actId="478"/>
          <ac:spMkLst>
            <pc:docMk/>
            <pc:sldMk cId="3215044386" sldId="296"/>
            <ac:spMk id="4" creationId="{80B03748-2A52-4224-800F-B466EBBB75BB}"/>
          </ac:spMkLst>
        </pc:spChg>
        <pc:spChg chg="add del mod">
          <ac:chgData name="mukesh choudhary" userId="4aabc1902e9b706b" providerId="LiveId" clId="{7644E45C-FA56-4855-977C-E1EAD3651508}" dt="2020-11-10T05:43:24.420" v="10163"/>
          <ac:spMkLst>
            <pc:docMk/>
            <pc:sldMk cId="3215044386" sldId="296"/>
            <ac:spMk id="8" creationId="{679B54A6-5FE7-4724-BBB9-65F0344D844D}"/>
          </ac:spMkLst>
        </pc:spChg>
        <pc:spChg chg="add mod">
          <ac:chgData name="mukesh choudhary" userId="4aabc1902e9b706b" providerId="LiveId" clId="{7644E45C-FA56-4855-977C-E1EAD3651508}" dt="2020-11-10T05:47:33.546" v="10383" actId="20577"/>
          <ac:spMkLst>
            <pc:docMk/>
            <pc:sldMk cId="3215044386" sldId="296"/>
            <ac:spMk id="11" creationId="{62F811C6-26E3-4BD2-8459-C37AF83BF617}"/>
          </ac:spMkLst>
        </pc:spChg>
        <pc:graphicFrameChg chg="add mod modGraphic">
          <ac:chgData name="mukesh choudhary" userId="4aabc1902e9b706b" providerId="LiveId" clId="{7644E45C-FA56-4855-977C-E1EAD3651508}" dt="2020-11-10T05:45:06.745" v="10261" actId="12385"/>
          <ac:graphicFrameMkLst>
            <pc:docMk/>
            <pc:sldMk cId="3215044386" sldId="296"/>
            <ac:graphicFrameMk id="6" creationId="{3534E405-AF6C-4016-8673-6EC30D9D64C6}"/>
          </ac:graphicFrameMkLst>
        </pc:graphicFrameChg>
        <pc:picChg chg="add del mod">
          <ac:chgData name="mukesh choudhary" userId="4aabc1902e9b706b" providerId="LiveId" clId="{7644E45C-FA56-4855-977C-E1EAD3651508}" dt="2020-11-10T05:43:24.418" v="10161" actId="478"/>
          <ac:picMkLst>
            <pc:docMk/>
            <pc:sldMk cId="3215044386" sldId="296"/>
            <ac:picMk id="5" creationId="{E94B6EA2-909C-4BFE-979B-BA7FE8AA23C6}"/>
          </ac:picMkLst>
        </pc:picChg>
        <pc:picChg chg="add del mod">
          <ac:chgData name="mukesh choudhary" userId="4aabc1902e9b706b" providerId="LiveId" clId="{7644E45C-FA56-4855-977C-E1EAD3651508}" dt="2020-11-10T05:43:38.408" v="10169" actId="478"/>
          <ac:picMkLst>
            <pc:docMk/>
            <pc:sldMk cId="3215044386" sldId="296"/>
            <ac:picMk id="7" creationId="{27D69C95-324E-403A-BD44-B6A696467061}"/>
          </ac:picMkLst>
        </pc:picChg>
        <pc:picChg chg="add mod">
          <ac:chgData name="mukesh choudhary" userId="4aabc1902e9b706b" providerId="LiveId" clId="{7644E45C-FA56-4855-977C-E1EAD3651508}" dt="2020-11-10T05:46:22.465" v="10268" actId="1076"/>
          <ac:picMkLst>
            <pc:docMk/>
            <pc:sldMk cId="3215044386" sldId="296"/>
            <ac:picMk id="10" creationId="{1A51CED6-835E-4688-8E0B-FD83177A4865}"/>
          </ac:picMkLst>
        </pc:picChg>
      </pc:sldChg>
      <pc:sldChg chg="addSp delSp modSp new mod">
        <pc:chgData name="mukesh choudhary" userId="4aabc1902e9b706b" providerId="LiveId" clId="{7644E45C-FA56-4855-977C-E1EAD3651508}" dt="2020-11-10T06:16:57.556" v="10521" actId="1076"/>
        <pc:sldMkLst>
          <pc:docMk/>
          <pc:sldMk cId="4117035522" sldId="297"/>
        </pc:sldMkLst>
        <pc:spChg chg="mod">
          <ac:chgData name="mukesh choudhary" userId="4aabc1902e9b706b" providerId="LiveId" clId="{7644E45C-FA56-4855-977C-E1EAD3651508}" dt="2020-11-10T06:15:28.973" v="10481" actId="20577"/>
          <ac:spMkLst>
            <pc:docMk/>
            <pc:sldMk cId="4117035522" sldId="297"/>
            <ac:spMk id="2" creationId="{6DD5DB1D-E429-4452-89D4-CF083F25DD42}"/>
          </ac:spMkLst>
        </pc:spChg>
        <pc:spChg chg="del">
          <ac:chgData name="mukesh choudhary" userId="4aabc1902e9b706b" providerId="LiveId" clId="{7644E45C-FA56-4855-977C-E1EAD3651508}" dt="2020-11-07T07:30:04.383" v="1231" actId="931"/>
          <ac:spMkLst>
            <pc:docMk/>
            <pc:sldMk cId="4117035522" sldId="297"/>
            <ac:spMk id="3" creationId="{2F607C88-B3AB-41FB-A459-2C6785EF9036}"/>
          </ac:spMkLst>
        </pc:spChg>
        <pc:spChg chg="add del mod">
          <ac:chgData name="mukesh choudhary" userId="4aabc1902e9b706b" providerId="LiveId" clId="{7644E45C-FA56-4855-977C-E1EAD3651508}" dt="2020-11-10T05:52:50.313" v="10386" actId="478"/>
          <ac:spMkLst>
            <pc:docMk/>
            <pc:sldMk cId="4117035522" sldId="297"/>
            <ac:spMk id="4" creationId="{62272637-3969-4DCE-B478-732552CE5F16}"/>
          </ac:spMkLst>
        </pc:spChg>
        <pc:spChg chg="add del mod">
          <ac:chgData name="mukesh choudhary" userId="4aabc1902e9b706b" providerId="LiveId" clId="{7644E45C-FA56-4855-977C-E1EAD3651508}" dt="2020-11-10T05:52:51.919" v="10388" actId="478"/>
          <ac:spMkLst>
            <pc:docMk/>
            <pc:sldMk cId="4117035522" sldId="297"/>
            <ac:spMk id="8" creationId="{D771CEE8-F6C3-4B02-A0F1-7F8FACB424D2}"/>
          </ac:spMkLst>
        </pc:spChg>
        <pc:graphicFrameChg chg="add mod modGraphic">
          <ac:chgData name="mukesh choudhary" userId="4aabc1902e9b706b" providerId="LiveId" clId="{7644E45C-FA56-4855-977C-E1EAD3651508}" dt="2020-11-10T06:16:36.892" v="10516" actId="1076"/>
          <ac:graphicFrameMkLst>
            <pc:docMk/>
            <pc:sldMk cId="4117035522" sldId="297"/>
            <ac:graphicFrameMk id="6" creationId="{976A75D4-FEEE-4354-9674-F6D39B188A4F}"/>
          </ac:graphicFrameMkLst>
        </pc:graphicFrameChg>
        <pc:picChg chg="add del mod">
          <ac:chgData name="mukesh choudhary" userId="4aabc1902e9b706b" providerId="LiveId" clId="{7644E45C-FA56-4855-977C-E1EAD3651508}" dt="2020-11-10T05:52:45.158" v="10384" actId="478"/>
          <ac:picMkLst>
            <pc:docMk/>
            <pc:sldMk cId="4117035522" sldId="297"/>
            <ac:picMk id="5" creationId="{AB7F1C91-98F3-44C0-9A01-59B143980FDC}"/>
          </ac:picMkLst>
        </pc:picChg>
        <pc:picChg chg="add del mod">
          <ac:chgData name="mukesh choudhary" userId="4aabc1902e9b706b" providerId="LiveId" clId="{7644E45C-FA56-4855-977C-E1EAD3651508}" dt="2020-11-10T05:52:46.226" v="10385" actId="478"/>
          <ac:picMkLst>
            <pc:docMk/>
            <pc:sldMk cId="4117035522" sldId="297"/>
            <ac:picMk id="7" creationId="{88238C3F-4427-4D73-800F-91CAF090A8BE}"/>
          </ac:picMkLst>
        </pc:picChg>
        <pc:picChg chg="add mod">
          <ac:chgData name="mukesh choudhary" userId="4aabc1902e9b706b" providerId="LiveId" clId="{7644E45C-FA56-4855-977C-E1EAD3651508}" dt="2020-11-10T06:16:57.556" v="10521" actId="1076"/>
          <ac:picMkLst>
            <pc:docMk/>
            <pc:sldMk cId="4117035522" sldId="297"/>
            <ac:picMk id="10" creationId="{47E6B383-51E5-41C6-B7F1-043C7E29A242}"/>
          </ac:picMkLst>
        </pc:picChg>
      </pc:sldChg>
      <pc:sldChg chg="addSp delSp modSp new del mod">
        <pc:chgData name="mukesh choudhary" userId="4aabc1902e9b706b" providerId="LiveId" clId="{7644E45C-FA56-4855-977C-E1EAD3651508}" dt="2020-11-10T06:17:21.022" v="10526" actId="47"/>
        <pc:sldMkLst>
          <pc:docMk/>
          <pc:sldMk cId="857205767" sldId="298"/>
        </pc:sldMkLst>
        <pc:spChg chg="mod">
          <ac:chgData name="mukesh choudhary" userId="4aabc1902e9b706b" providerId="LiveId" clId="{7644E45C-FA56-4855-977C-E1EAD3651508}" dt="2020-11-07T08:06:04.993" v="2312" actId="20577"/>
          <ac:spMkLst>
            <pc:docMk/>
            <pc:sldMk cId="857205767" sldId="298"/>
            <ac:spMk id="2" creationId="{6A2C51FF-06B9-4CF3-82C3-B89761BF7768}"/>
          </ac:spMkLst>
        </pc:spChg>
        <pc:spChg chg="del">
          <ac:chgData name="mukesh choudhary" userId="4aabc1902e9b706b" providerId="LiveId" clId="{7644E45C-FA56-4855-977C-E1EAD3651508}" dt="2020-11-07T08:07:02.899" v="2313" actId="931"/>
          <ac:spMkLst>
            <pc:docMk/>
            <pc:sldMk cId="857205767" sldId="298"/>
            <ac:spMk id="3" creationId="{5917909C-043C-454D-9222-F3CB0C1D5C28}"/>
          </ac:spMkLst>
        </pc:spChg>
        <pc:spChg chg="add mod">
          <ac:chgData name="mukesh choudhary" userId="4aabc1902e9b706b" providerId="LiveId" clId="{7644E45C-FA56-4855-977C-E1EAD3651508}" dt="2020-11-07T08:08:03.869" v="2390" actId="20577"/>
          <ac:spMkLst>
            <pc:docMk/>
            <pc:sldMk cId="857205767" sldId="298"/>
            <ac:spMk id="8" creationId="{8F5105C9-EA30-43B9-958E-712F16B9618F}"/>
          </ac:spMkLst>
        </pc:spChg>
        <pc:picChg chg="add mod">
          <ac:chgData name="mukesh choudhary" userId="4aabc1902e9b706b" providerId="LiveId" clId="{7644E45C-FA56-4855-977C-E1EAD3651508}" dt="2020-11-07T08:07:35.236" v="2318" actId="14100"/>
          <ac:picMkLst>
            <pc:docMk/>
            <pc:sldMk cId="857205767" sldId="298"/>
            <ac:picMk id="5" creationId="{B39E9097-3149-4C4A-941A-77A882FCE34B}"/>
          </ac:picMkLst>
        </pc:picChg>
        <pc:picChg chg="add mod">
          <ac:chgData name="mukesh choudhary" userId="4aabc1902e9b706b" providerId="LiveId" clId="{7644E45C-FA56-4855-977C-E1EAD3651508}" dt="2020-11-07T08:07:37.148" v="2319" actId="1076"/>
          <ac:picMkLst>
            <pc:docMk/>
            <pc:sldMk cId="857205767" sldId="298"/>
            <ac:picMk id="7" creationId="{57FCD7F2-31CB-47DA-8A2E-5D9518AD34C9}"/>
          </ac:picMkLst>
        </pc:picChg>
      </pc:sldChg>
      <pc:sldChg chg="new">
        <pc:chgData name="mukesh choudhary" userId="4aabc1902e9b706b" providerId="LiveId" clId="{7644E45C-FA56-4855-977C-E1EAD3651508}" dt="2020-11-07T06:38:15.981" v="453" actId="680"/>
        <pc:sldMkLst>
          <pc:docMk/>
          <pc:sldMk cId="3488439704" sldId="299"/>
        </pc:sldMkLst>
      </pc:sldChg>
      <pc:sldChg chg="addSp delSp modSp new del mod">
        <pc:chgData name="mukesh choudhary" userId="4aabc1902e9b706b" providerId="LiveId" clId="{7644E45C-FA56-4855-977C-E1EAD3651508}" dt="2020-11-10T06:17:24.924" v="10531" actId="47"/>
        <pc:sldMkLst>
          <pc:docMk/>
          <pc:sldMk cId="3342927163" sldId="300"/>
        </pc:sldMkLst>
        <pc:spChg chg="mod">
          <ac:chgData name="mukesh choudhary" userId="4aabc1902e9b706b" providerId="LiveId" clId="{7644E45C-FA56-4855-977C-E1EAD3651508}" dt="2020-11-07T07:33:04.818" v="1458" actId="20577"/>
          <ac:spMkLst>
            <pc:docMk/>
            <pc:sldMk cId="3342927163" sldId="300"/>
            <ac:spMk id="2" creationId="{DBC455D0-379E-48B8-8EC0-CD0AC4CF18DD}"/>
          </ac:spMkLst>
        </pc:spChg>
        <pc:spChg chg="del">
          <ac:chgData name="mukesh choudhary" userId="4aabc1902e9b706b" providerId="LiveId" clId="{7644E45C-FA56-4855-977C-E1EAD3651508}" dt="2020-11-07T07:33:30.682" v="1459" actId="931"/>
          <ac:spMkLst>
            <pc:docMk/>
            <pc:sldMk cId="3342927163" sldId="300"/>
            <ac:spMk id="3" creationId="{7C786ED2-762E-4C23-9C4C-5A805282DDC4}"/>
          </ac:spMkLst>
        </pc:spChg>
        <pc:spChg chg="add mod">
          <ac:chgData name="mukesh choudhary" userId="4aabc1902e9b706b" providerId="LiveId" clId="{7644E45C-FA56-4855-977C-E1EAD3651508}" dt="2020-11-07T07:34:33.974" v="1526" actId="20577"/>
          <ac:spMkLst>
            <pc:docMk/>
            <pc:sldMk cId="3342927163" sldId="300"/>
            <ac:spMk id="8" creationId="{0C0C2667-405E-42C2-A91C-04056071A9F8}"/>
          </ac:spMkLst>
        </pc:spChg>
        <pc:picChg chg="add mod">
          <ac:chgData name="mukesh choudhary" userId="4aabc1902e9b706b" providerId="LiveId" clId="{7644E45C-FA56-4855-977C-E1EAD3651508}" dt="2020-11-07T07:34:01.220" v="1467" actId="1076"/>
          <ac:picMkLst>
            <pc:docMk/>
            <pc:sldMk cId="3342927163" sldId="300"/>
            <ac:picMk id="5" creationId="{409D78B0-C591-4808-88E3-4FC0D19BE5C9}"/>
          </ac:picMkLst>
        </pc:picChg>
        <pc:picChg chg="add mod">
          <ac:chgData name="mukesh choudhary" userId="4aabc1902e9b706b" providerId="LiveId" clId="{7644E45C-FA56-4855-977C-E1EAD3651508}" dt="2020-11-07T07:33:58.236" v="1466" actId="1076"/>
          <ac:picMkLst>
            <pc:docMk/>
            <pc:sldMk cId="3342927163" sldId="300"/>
            <ac:picMk id="7" creationId="{9626671D-A77F-4A90-8E82-4B0B9569302B}"/>
          </ac:picMkLst>
        </pc:picChg>
      </pc:sldChg>
      <pc:sldChg chg="addSp delSp modSp new del mod">
        <pc:chgData name="mukesh choudhary" userId="4aabc1902e9b706b" providerId="LiveId" clId="{7644E45C-FA56-4855-977C-E1EAD3651508}" dt="2020-11-10T06:17:15.465" v="10522" actId="47"/>
        <pc:sldMkLst>
          <pc:docMk/>
          <pc:sldMk cId="1984614212" sldId="301"/>
        </pc:sldMkLst>
        <pc:spChg chg="mod">
          <ac:chgData name="mukesh choudhary" userId="4aabc1902e9b706b" providerId="LiveId" clId="{7644E45C-FA56-4855-977C-E1EAD3651508}" dt="2020-11-07T07:49:34.066" v="1593" actId="20577"/>
          <ac:spMkLst>
            <pc:docMk/>
            <pc:sldMk cId="1984614212" sldId="301"/>
            <ac:spMk id="2" creationId="{C9375F20-F670-41B9-BE0B-4A3E7AD0B9AC}"/>
          </ac:spMkLst>
        </pc:spChg>
        <pc:spChg chg="del">
          <ac:chgData name="mukesh choudhary" userId="4aabc1902e9b706b" providerId="LiveId" clId="{7644E45C-FA56-4855-977C-E1EAD3651508}" dt="2020-11-07T07:48:48.661" v="1527" actId="931"/>
          <ac:spMkLst>
            <pc:docMk/>
            <pc:sldMk cId="1984614212" sldId="301"/>
            <ac:spMk id="3" creationId="{D9E01CB3-2178-44D0-BBF4-A614F8C3B58A}"/>
          </ac:spMkLst>
        </pc:spChg>
        <pc:spChg chg="add mod">
          <ac:chgData name="mukesh choudhary" userId="4aabc1902e9b706b" providerId="LiveId" clId="{7644E45C-FA56-4855-977C-E1EAD3651508}" dt="2020-11-07T07:50:58.350" v="1837" actId="20577"/>
          <ac:spMkLst>
            <pc:docMk/>
            <pc:sldMk cId="1984614212" sldId="301"/>
            <ac:spMk id="8" creationId="{7A8EE0C6-C581-4FEF-82E1-6082C2FE5664}"/>
          </ac:spMkLst>
        </pc:spChg>
        <pc:picChg chg="add mod">
          <ac:chgData name="mukesh choudhary" userId="4aabc1902e9b706b" providerId="LiveId" clId="{7644E45C-FA56-4855-977C-E1EAD3651508}" dt="2020-11-07T07:49:32.653" v="1592" actId="1076"/>
          <ac:picMkLst>
            <pc:docMk/>
            <pc:sldMk cId="1984614212" sldId="301"/>
            <ac:picMk id="5" creationId="{3FA858D8-F96C-45EF-9E23-84423EF93AF2}"/>
          </ac:picMkLst>
        </pc:picChg>
        <pc:picChg chg="add mod">
          <ac:chgData name="mukesh choudhary" userId="4aabc1902e9b706b" providerId="LiveId" clId="{7644E45C-FA56-4855-977C-E1EAD3651508}" dt="2020-11-07T07:49:36.764" v="1594" actId="1076"/>
          <ac:picMkLst>
            <pc:docMk/>
            <pc:sldMk cId="1984614212" sldId="301"/>
            <ac:picMk id="7" creationId="{BF25EB68-0AE8-4FBA-8CCB-70FEFF3C6D4C}"/>
          </ac:picMkLst>
        </pc:picChg>
      </pc:sldChg>
      <pc:sldChg chg="addSp delSp modSp new del mod">
        <pc:chgData name="mukesh choudhary" userId="4aabc1902e9b706b" providerId="LiveId" clId="{7644E45C-FA56-4855-977C-E1EAD3651508}" dt="2020-11-10T06:17:17.277" v="10523" actId="47"/>
        <pc:sldMkLst>
          <pc:docMk/>
          <pc:sldMk cId="3418199099" sldId="302"/>
        </pc:sldMkLst>
        <pc:spChg chg="mod">
          <ac:chgData name="mukesh choudhary" userId="4aabc1902e9b706b" providerId="LiveId" clId="{7644E45C-FA56-4855-977C-E1EAD3651508}" dt="2020-11-07T07:53:19.122" v="1887" actId="20577"/>
          <ac:spMkLst>
            <pc:docMk/>
            <pc:sldMk cId="3418199099" sldId="302"/>
            <ac:spMk id="2" creationId="{E78EF9AC-D5B6-45A6-8C84-558F27343F14}"/>
          </ac:spMkLst>
        </pc:spChg>
        <pc:spChg chg="del">
          <ac:chgData name="mukesh choudhary" userId="4aabc1902e9b706b" providerId="LiveId" clId="{7644E45C-FA56-4855-977C-E1EAD3651508}" dt="2020-11-07T07:52:51.673" v="1838" actId="931"/>
          <ac:spMkLst>
            <pc:docMk/>
            <pc:sldMk cId="3418199099" sldId="302"/>
            <ac:spMk id="3" creationId="{503CE55B-2F12-4DF1-B6F0-E0AB44F148BB}"/>
          </ac:spMkLst>
        </pc:spChg>
        <pc:spChg chg="add mod">
          <ac:chgData name="mukesh choudhary" userId="4aabc1902e9b706b" providerId="LiveId" clId="{7644E45C-FA56-4855-977C-E1EAD3651508}" dt="2020-11-07T07:58:48.529" v="2035" actId="20577"/>
          <ac:spMkLst>
            <pc:docMk/>
            <pc:sldMk cId="3418199099" sldId="302"/>
            <ac:spMk id="8" creationId="{F527C126-4D52-49AE-9AA8-5A1DE868D641}"/>
          </ac:spMkLst>
        </pc:spChg>
        <pc:picChg chg="add mod">
          <ac:chgData name="mukesh choudhary" userId="4aabc1902e9b706b" providerId="LiveId" clId="{7644E45C-FA56-4855-977C-E1EAD3651508}" dt="2020-11-07T07:53:25.604" v="1890" actId="1076"/>
          <ac:picMkLst>
            <pc:docMk/>
            <pc:sldMk cId="3418199099" sldId="302"/>
            <ac:picMk id="5" creationId="{E7C03B2A-BCC4-41CD-A84C-78BB4374D7C3}"/>
          </ac:picMkLst>
        </pc:picChg>
        <pc:picChg chg="add mod">
          <ac:chgData name="mukesh choudhary" userId="4aabc1902e9b706b" providerId="LiveId" clId="{7644E45C-FA56-4855-977C-E1EAD3651508}" dt="2020-11-07T07:53:27.268" v="1891" actId="1076"/>
          <ac:picMkLst>
            <pc:docMk/>
            <pc:sldMk cId="3418199099" sldId="302"/>
            <ac:picMk id="7" creationId="{41A9BB0F-7071-4DDA-89F1-44927865AB90}"/>
          </ac:picMkLst>
        </pc:picChg>
      </pc:sldChg>
      <pc:sldChg chg="addSp delSp modSp new del mod">
        <pc:chgData name="mukesh choudhary" userId="4aabc1902e9b706b" providerId="LiveId" clId="{7644E45C-FA56-4855-977C-E1EAD3651508}" dt="2020-11-10T06:17:18.224" v="10524" actId="47"/>
        <pc:sldMkLst>
          <pc:docMk/>
          <pc:sldMk cId="4265644456" sldId="303"/>
        </pc:sldMkLst>
        <pc:spChg chg="mod">
          <ac:chgData name="mukesh choudhary" userId="4aabc1902e9b706b" providerId="LiveId" clId="{7644E45C-FA56-4855-977C-E1EAD3651508}" dt="2020-11-07T08:01:26" v="2103" actId="20577"/>
          <ac:spMkLst>
            <pc:docMk/>
            <pc:sldMk cId="4265644456" sldId="303"/>
            <ac:spMk id="2" creationId="{3D531A85-9123-4839-8763-85B6E0DFBFD6}"/>
          </ac:spMkLst>
        </pc:spChg>
        <pc:spChg chg="del">
          <ac:chgData name="mukesh choudhary" userId="4aabc1902e9b706b" providerId="LiveId" clId="{7644E45C-FA56-4855-977C-E1EAD3651508}" dt="2020-11-07T07:59:35.667" v="2036" actId="931"/>
          <ac:spMkLst>
            <pc:docMk/>
            <pc:sldMk cId="4265644456" sldId="303"/>
            <ac:spMk id="3" creationId="{F573F462-E26C-463F-BF75-11F64BF4B2A6}"/>
          </ac:spMkLst>
        </pc:spChg>
        <pc:picChg chg="add mod">
          <ac:chgData name="mukesh choudhary" userId="4aabc1902e9b706b" providerId="LiveId" clId="{7644E45C-FA56-4855-977C-E1EAD3651508}" dt="2020-11-07T08:01:14.684" v="2100" actId="14100"/>
          <ac:picMkLst>
            <pc:docMk/>
            <pc:sldMk cId="4265644456" sldId="303"/>
            <ac:picMk id="5" creationId="{BC16E3C1-F1B1-4DDA-899D-A106F5B5ED19}"/>
          </ac:picMkLst>
        </pc:picChg>
        <pc:picChg chg="add mod">
          <ac:chgData name="mukesh choudhary" userId="4aabc1902e9b706b" providerId="LiveId" clId="{7644E45C-FA56-4855-977C-E1EAD3651508}" dt="2020-11-07T08:01:17.932" v="2101" actId="1076"/>
          <ac:picMkLst>
            <pc:docMk/>
            <pc:sldMk cId="4265644456" sldId="303"/>
            <ac:picMk id="7" creationId="{3C40C26B-4FC6-4293-8749-7BA79C9F6E1D}"/>
          </ac:picMkLst>
        </pc:picChg>
      </pc:sldChg>
      <pc:sldChg chg="addSp delSp modSp new del mod">
        <pc:chgData name="mukesh choudhary" userId="4aabc1902e9b706b" providerId="LiveId" clId="{7644E45C-FA56-4855-977C-E1EAD3651508}" dt="2020-11-10T06:17:20.345" v="10525" actId="47"/>
        <pc:sldMkLst>
          <pc:docMk/>
          <pc:sldMk cId="1011356239" sldId="304"/>
        </pc:sldMkLst>
        <pc:spChg chg="mod">
          <ac:chgData name="mukesh choudhary" userId="4aabc1902e9b706b" providerId="LiveId" clId="{7644E45C-FA56-4855-977C-E1EAD3651508}" dt="2020-11-07T08:02:29.550" v="2157" actId="20577"/>
          <ac:spMkLst>
            <pc:docMk/>
            <pc:sldMk cId="1011356239" sldId="304"/>
            <ac:spMk id="2" creationId="{AB21FD33-342D-44CC-A2D8-BAED0BF79AC1}"/>
          </ac:spMkLst>
        </pc:spChg>
        <pc:spChg chg="del">
          <ac:chgData name="mukesh choudhary" userId="4aabc1902e9b706b" providerId="LiveId" clId="{7644E45C-FA56-4855-977C-E1EAD3651508}" dt="2020-11-07T08:02:52.194" v="2158" actId="931"/>
          <ac:spMkLst>
            <pc:docMk/>
            <pc:sldMk cId="1011356239" sldId="304"/>
            <ac:spMk id="3" creationId="{8B720AD3-5165-4401-8C4F-4F738434DBC2}"/>
          </ac:spMkLst>
        </pc:spChg>
        <pc:spChg chg="add mod">
          <ac:chgData name="mukesh choudhary" userId="4aabc1902e9b706b" providerId="LiveId" clId="{7644E45C-FA56-4855-977C-E1EAD3651508}" dt="2020-11-07T08:05:44.227" v="2277" actId="20577"/>
          <ac:spMkLst>
            <pc:docMk/>
            <pc:sldMk cId="1011356239" sldId="304"/>
            <ac:spMk id="8" creationId="{4182324A-1E58-471B-953A-AD39198CAD93}"/>
          </ac:spMkLst>
        </pc:spChg>
        <pc:picChg chg="add mod">
          <ac:chgData name="mukesh choudhary" userId="4aabc1902e9b706b" providerId="LiveId" clId="{7644E45C-FA56-4855-977C-E1EAD3651508}" dt="2020-11-07T08:03:19.668" v="2170" actId="1076"/>
          <ac:picMkLst>
            <pc:docMk/>
            <pc:sldMk cId="1011356239" sldId="304"/>
            <ac:picMk id="5" creationId="{652A2969-A970-4174-9EB7-B12768F5820F}"/>
          </ac:picMkLst>
        </pc:picChg>
        <pc:picChg chg="add mod">
          <ac:chgData name="mukesh choudhary" userId="4aabc1902e9b706b" providerId="LiveId" clId="{7644E45C-FA56-4855-977C-E1EAD3651508}" dt="2020-11-07T08:03:18.660" v="2169" actId="1076"/>
          <ac:picMkLst>
            <pc:docMk/>
            <pc:sldMk cId="1011356239" sldId="304"/>
            <ac:picMk id="7" creationId="{0FAB805B-9AFA-4B86-AB4F-1FADC92A36E1}"/>
          </ac:picMkLst>
        </pc:picChg>
      </pc:sldChg>
      <pc:sldChg chg="addSp delSp modSp new del mod">
        <pc:chgData name="mukesh choudhary" userId="4aabc1902e9b706b" providerId="LiveId" clId="{7644E45C-FA56-4855-977C-E1EAD3651508}" dt="2020-11-10T06:17:21.746" v="10527" actId="47"/>
        <pc:sldMkLst>
          <pc:docMk/>
          <pc:sldMk cId="4260093219" sldId="305"/>
        </pc:sldMkLst>
        <pc:spChg chg="mod">
          <ac:chgData name="mukesh choudhary" userId="4aabc1902e9b706b" providerId="LiveId" clId="{7644E45C-FA56-4855-977C-E1EAD3651508}" dt="2020-11-07T08:09:10.784" v="2468" actId="20577"/>
          <ac:spMkLst>
            <pc:docMk/>
            <pc:sldMk cId="4260093219" sldId="305"/>
            <ac:spMk id="2" creationId="{D9D84455-D276-4EB9-B58B-F4A67A8961F7}"/>
          </ac:spMkLst>
        </pc:spChg>
        <pc:spChg chg="del">
          <ac:chgData name="mukesh choudhary" userId="4aabc1902e9b706b" providerId="LiveId" clId="{7644E45C-FA56-4855-977C-E1EAD3651508}" dt="2020-11-07T08:09:43.054" v="2469" actId="931"/>
          <ac:spMkLst>
            <pc:docMk/>
            <pc:sldMk cId="4260093219" sldId="305"/>
            <ac:spMk id="3" creationId="{6011B027-4968-4D9E-AA81-B8029CBDC453}"/>
          </ac:spMkLst>
        </pc:spChg>
        <pc:spChg chg="add mod">
          <ac:chgData name="mukesh choudhary" userId="4aabc1902e9b706b" providerId="LiveId" clId="{7644E45C-FA56-4855-977C-E1EAD3651508}" dt="2020-11-07T08:11:01.534" v="2574" actId="20577"/>
          <ac:spMkLst>
            <pc:docMk/>
            <pc:sldMk cId="4260093219" sldId="305"/>
            <ac:spMk id="8" creationId="{E2685135-8A77-4594-8BD2-2677C4C242EF}"/>
          </ac:spMkLst>
        </pc:spChg>
        <pc:picChg chg="add mod">
          <ac:chgData name="mukesh choudhary" userId="4aabc1902e9b706b" providerId="LiveId" clId="{7644E45C-FA56-4855-977C-E1EAD3651508}" dt="2020-11-07T08:10:18.252" v="2476" actId="1076"/>
          <ac:picMkLst>
            <pc:docMk/>
            <pc:sldMk cId="4260093219" sldId="305"/>
            <ac:picMk id="5" creationId="{BA6402FD-BCE5-4C29-9D02-4834894805BA}"/>
          </ac:picMkLst>
        </pc:picChg>
        <pc:picChg chg="add mod">
          <ac:chgData name="mukesh choudhary" userId="4aabc1902e9b706b" providerId="LiveId" clId="{7644E45C-FA56-4855-977C-E1EAD3651508}" dt="2020-11-07T08:10:15.365" v="2475" actId="1076"/>
          <ac:picMkLst>
            <pc:docMk/>
            <pc:sldMk cId="4260093219" sldId="305"/>
            <ac:picMk id="7" creationId="{46851B69-6355-4ADD-82F1-FE10E7251052}"/>
          </ac:picMkLst>
        </pc:picChg>
      </pc:sldChg>
      <pc:sldChg chg="addSp delSp modSp new del mod">
        <pc:chgData name="mukesh choudhary" userId="4aabc1902e9b706b" providerId="LiveId" clId="{7644E45C-FA56-4855-977C-E1EAD3651508}" dt="2020-11-10T06:17:22.178" v="10528" actId="47"/>
        <pc:sldMkLst>
          <pc:docMk/>
          <pc:sldMk cId="3234053618" sldId="306"/>
        </pc:sldMkLst>
        <pc:spChg chg="mod">
          <ac:chgData name="mukesh choudhary" userId="4aabc1902e9b706b" providerId="LiveId" clId="{7644E45C-FA56-4855-977C-E1EAD3651508}" dt="2020-11-07T08:11:32.864" v="2628" actId="20577"/>
          <ac:spMkLst>
            <pc:docMk/>
            <pc:sldMk cId="3234053618" sldId="306"/>
            <ac:spMk id="2" creationId="{553CD05F-7E8B-4D76-A8AA-EE24A8438BD1}"/>
          </ac:spMkLst>
        </pc:spChg>
        <pc:spChg chg="del">
          <ac:chgData name="mukesh choudhary" userId="4aabc1902e9b706b" providerId="LiveId" clId="{7644E45C-FA56-4855-977C-E1EAD3651508}" dt="2020-11-07T08:17:38.876" v="2629" actId="931"/>
          <ac:spMkLst>
            <pc:docMk/>
            <pc:sldMk cId="3234053618" sldId="306"/>
            <ac:spMk id="3" creationId="{59632D08-B7C3-4F59-ACA1-A0973C8BB78C}"/>
          </ac:spMkLst>
        </pc:spChg>
        <pc:spChg chg="add mod">
          <ac:chgData name="mukesh choudhary" userId="4aabc1902e9b706b" providerId="LiveId" clId="{7644E45C-FA56-4855-977C-E1EAD3651508}" dt="2020-11-07T08:19:24.296" v="2734" actId="20577"/>
          <ac:spMkLst>
            <pc:docMk/>
            <pc:sldMk cId="3234053618" sldId="306"/>
            <ac:spMk id="8" creationId="{D274C7EF-68E1-45E3-9484-FA8ABAD0B560}"/>
          </ac:spMkLst>
        </pc:spChg>
        <pc:picChg chg="add mod">
          <ac:chgData name="mukesh choudhary" userId="4aabc1902e9b706b" providerId="LiveId" clId="{7644E45C-FA56-4855-977C-E1EAD3651508}" dt="2020-11-07T08:18:36.229" v="2640" actId="1076"/>
          <ac:picMkLst>
            <pc:docMk/>
            <pc:sldMk cId="3234053618" sldId="306"/>
            <ac:picMk id="5" creationId="{944F42D1-595A-4124-8C2A-E31F3F4A45EF}"/>
          </ac:picMkLst>
        </pc:picChg>
        <pc:picChg chg="add mod">
          <ac:chgData name="mukesh choudhary" userId="4aabc1902e9b706b" providerId="LiveId" clId="{7644E45C-FA56-4855-977C-E1EAD3651508}" dt="2020-11-07T08:18:33.916" v="2639" actId="1076"/>
          <ac:picMkLst>
            <pc:docMk/>
            <pc:sldMk cId="3234053618" sldId="306"/>
            <ac:picMk id="7" creationId="{E0139F0B-B449-490B-90A3-90F9D2758BB7}"/>
          </ac:picMkLst>
        </pc:picChg>
      </pc:sldChg>
      <pc:sldChg chg="addSp delSp modSp new del mod">
        <pc:chgData name="mukesh choudhary" userId="4aabc1902e9b706b" providerId="LiveId" clId="{7644E45C-FA56-4855-977C-E1EAD3651508}" dt="2020-11-10T06:17:22.863" v="10529" actId="47"/>
        <pc:sldMkLst>
          <pc:docMk/>
          <pc:sldMk cId="2742418103" sldId="307"/>
        </pc:sldMkLst>
        <pc:spChg chg="mod">
          <ac:chgData name="mukesh choudhary" userId="4aabc1902e9b706b" providerId="LiveId" clId="{7644E45C-FA56-4855-977C-E1EAD3651508}" dt="2020-11-07T08:21:51.728" v="2760" actId="20577"/>
          <ac:spMkLst>
            <pc:docMk/>
            <pc:sldMk cId="2742418103" sldId="307"/>
            <ac:spMk id="2" creationId="{A2A8B998-2C82-449C-9A3C-1F753F5B6744}"/>
          </ac:spMkLst>
        </pc:spChg>
        <pc:spChg chg="del">
          <ac:chgData name="mukesh choudhary" userId="4aabc1902e9b706b" providerId="LiveId" clId="{7644E45C-FA56-4855-977C-E1EAD3651508}" dt="2020-11-07T08:22:15.331" v="2761" actId="931"/>
          <ac:spMkLst>
            <pc:docMk/>
            <pc:sldMk cId="2742418103" sldId="307"/>
            <ac:spMk id="3" creationId="{5BB88BAA-0BFA-4ED7-A108-9A24EAC808EE}"/>
          </ac:spMkLst>
        </pc:spChg>
        <pc:spChg chg="add mod">
          <ac:chgData name="mukesh choudhary" userId="4aabc1902e9b706b" providerId="LiveId" clId="{7644E45C-FA56-4855-977C-E1EAD3651508}" dt="2020-11-07T08:23:12.152" v="2870" actId="20577"/>
          <ac:spMkLst>
            <pc:docMk/>
            <pc:sldMk cId="2742418103" sldId="307"/>
            <ac:spMk id="8" creationId="{79C59DB8-7E3D-4B0A-B52A-BF9432FC845B}"/>
          </ac:spMkLst>
        </pc:spChg>
        <pc:picChg chg="add mod">
          <ac:chgData name="mukesh choudhary" userId="4aabc1902e9b706b" providerId="LiveId" clId="{7644E45C-FA56-4855-977C-E1EAD3651508}" dt="2020-11-07T08:22:31.924" v="2768" actId="1076"/>
          <ac:picMkLst>
            <pc:docMk/>
            <pc:sldMk cId="2742418103" sldId="307"/>
            <ac:picMk id="5" creationId="{30734B0A-ADDF-4874-8F79-8B31A71381F5}"/>
          </ac:picMkLst>
        </pc:picChg>
        <pc:picChg chg="add mod">
          <ac:chgData name="mukesh choudhary" userId="4aabc1902e9b706b" providerId="LiveId" clId="{7644E45C-FA56-4855-977C-E1EAD3651508}" dt="2020-11-07T08:22:29.756" v="2767" actId="14100"/>
          <ac:picMkLst>
            <pc:docMk/>
            <pc:sldMk cId="2742418103" sldId="307"/>
            <ac:picMk id="7" creationId="{6EA608A4-A0E4-407D-9D2F-EBAB7C3B2499}"/>
          </ac:picMkLst>
        </pc:picChg>
      </pc:sldChg>
      <pc:sldChg chg="addSp delSp modSp new del mod">
        <pc:chgData name="mukesh choudhary" userId="4aabc1902e9b706b" providerId="LiveId" clId="{7644E45C-FA56-4855-977C-E1EAD3651508}" dt="2020-11-10T06:17:23.936" v="10530" actId="47"/>
        <pc:sldMkLst>
          <pc:docMk/>
          <pc:sldMk cId="2112933097" sldId="308"/>
        </pc:sldMkLst>
        <pc:spChg chg="mod">
          <ac:chgData name="mukesh choudhary" userId="4aabc1902e9b706b" providerId="LiveId" clId="{7644E45C-FA56-4855-977C-E1EAD3651508}" dt="2020-11-09T13:18:54.492" v="9667" actId="20577"/>
          <ac:spMkLst>
            <pc:docMk/>
            <pc:sldMk cId="2112933097" sldId="308"/>
            <ac:spMk id="2" creationId="{02F237B4-8D3E-4EB6-904F-92192129C576}"/>
          </ac:spMkLst>
        </pc:spChg>
        <pc:spChg chg="del">
          <ac:chgData name="mukesh choudhary" userId="4aabc1902e9b706b" providerId="LiveId" clId="{7644E45C-FA56-4855-977C-E1EAD3651508}" dt="2020-11-07T08:24:17.118" v="2937" actId="931"/>
          <ac:spMkLst>
            <pc:docMk/>
            <pc:sldMk cId="2112933097" sldId="308"/>
            <ac:spMk id="3" creationId="{80062AF1-A56B-4C8C-BBB9-1C9FA3F22B62}"/>
          </ac:spMkLst>
        </pc:spChg>
        <pc:spChg chg="add del mod">
          <ac:chgData name="mukesh choudhary" userId="4aabc1902e9b706b" providerId="LiveId" clId="{7644E45C-FA56-4855-977C-E1EAD3651508}" dt="2020-11-09T13:18:45.815" v="9639" actId="478"/>
          <ac:spMkLst>
            <pc:docMk/>
            <pc:sldMk cId="2112933097" sldId="308"/>
            <ac:spMk id="4" creationId="{AB21BFA1-F8A1-47C9-BB0D-9CE853A48921}"/>
          </ac:spMkLst>
        </pc:spChg>
        <pc:spChg chg="add del mod">
          <ac:chgData name="mukesh choudhary" userId="4aabc1902e9b706b" providerId="LiveId" clId="{7644E45C-FA56-4855-977C-E1EAD3651508}" dt="2020-11-09T13:18:48.526" v="9640" actId="478"/>
          <ac:spMkLst>
            <pc:docMk/>
            <pc:sldMk cId="2112933097" sldId="308"/>
            <ac:spMk id="8" creationId="{33812941-9377-4677-8626-A0E0A4CF550B}"/>
          </ac:spMkLst>
        </pc:spChg>
        <pc:picChg chg="add del mod">
          <ac:chgData name="mukesh choudhary" userId="4aabc1902e9b706b" providerId="LiveId" clId="{7644E45C-FA56-4855-977C-E1EAD3651508}" dt="2020-11-09T13:18:39.980" v="9637" actId="478"/>
          <ac:picMkLst>
            <pc:docMk/>
            <pc:sldMk cId="2112933097" sldId="308"/>
            <ac:picMk id="5" creationId="{7DEA8F12-BD6A-4720-9B3F-6DB6B25EBA4C}"/>
          </ac:picMkLst>
        </pc:picChg>
        <pc:picChg chg="add del mod">
          <ac:chgData name="mukesh choudhary" userId="4aabc1902e9b706b" providerId="LiveId" clId="{7644E45C-FA56-4855-977C-E1EAD3651508}" dt="2020-11-09T13:18:41.086" v="9638" actId="478"/>
          <ac:picMkLst>
            <pc:docMk/>
            <pc:sldMk cId="2112933097" sldId="308"/>
            <ac:picMk id="7" creationId="{199B8AF6-3199-49E8-BD89-523F5DB49849}"/>
          </ac:picMkLst>
        </pc:picChg>
      </pc:sldChg>
      <pc:sldChg chg="modSp new add del mod">
        <pc:chgData name="mukesh choudhary" userId="4aabc1902e9b706b" providerId="LiveId" clId="{7644E45C-FA56-4855-977C-E1EAD3651508}" dt="2020-11-10T06:23:21.237" v="10541" actId="47"/>
        <pc:sldMkLst>
          <pc:docMk/>
          <pc:sldMk cId="1238719971" sldId="309"/>
        </pc:sldMkLst>
        <pc:spChg chg="mod">
          <ac:chgData name="mukesh choudhary" userId="4aabc1902e9b706b" providerId="LiveId" clId="{7644E45C-FA56-4855-977C-E1EAD3651508}" dt="2020-11-08T03:50:19.656" v="3070" actId="20577"/>
          <ac:spMkLst>
            <pc:docMk/>
            <pc:sldMk cId="1238719971" sldId="309"/>
            <ac:spMk id="2" creationId="{D664F2F0-D75A-4223-8AF7-630A2B366632}"/>
          </ac:spMkLst>
        </pc:spChg>
        <pc:spChg chg="mod">
          <ac:chgData name="mukesh choudhary" userId="4aabc1902e9b706b" providerId="LiveId" clId="{7644E45C-FA56-4855-977C-E1EAD3651508}" dt="2020-11-08T03:58:16.398" v="3499" actId="20577"/>
          <ac:spMkLst>
            <pc:docMk/>
            <pc:sldMk cId="1238719971" sldId="309"/>
            <ac:spMk id="3" creationId="{AB69BD54-42E8-4797-9B67-B2130FD92063}"/>
          </ac:spMkLst>
        </pc:spChg>
      </pc:sldChg>
      <pc:sldChg chg="addSp delSp modSp new mod ord">
        <pc:chgData name="mukesh choudhary" userId="4aabc1902e9b706b" providerId="LiveId" clId="{7644E45C-FA56-4855-977C-E1EAD3651508}" dt="2020-11-08T14:07:44.811" v="5124" actId="20577"/>
        <pc:sldMkLst>
          <pc:docMk/>
          <pc:sldMk cId="2254455587" sldId="310"/>
        </pc:sldMkLst>
        <pc:spChg chg="mod">
          <ac:chgData name="mukesh choudhary" userId="4aabc1902e9b706b" providerId="LiveId" clId="{7644E45C-FA56-4855-977C-E1EAD3651508}" dt="2020-11-08T13:49:39.738" v="4258" actId="20577"/>
          <ac:spMkLst>
            <pc:docMk/>
            <pc:sldMk cId="2254455587" sldId="310"/>
            <ac:spMk id="2" creationId="{834BECBF-9AD2-448F-9315-B83D2F2CF6C1}"/>
          </ac:spMkLst>
        </pc:spChg>
        <pc:spChg chg="mod">
          <ac:chgData name="mukesh choudhary" userId="4aabc1902e9b706b" providerId="LiveId" clId="{7644E45C-FA56-4855-977C-E1EAD3651508}" dt="2020-11-08T14:07:44.811" v="5124" actId="20577"/>
          <ac:spMkLst>
            <pc:docMk/>
            <pc:sldMk cId="2254455587" sldId="310"/>
            <ac:spMk id="3" creationId="{726B3676-5125-4347-B259-9DD17E64CA6E}"/>
          </ac:spMkLst>
        </pc:spChg>
        <pc:spChg chg="add del mod">
          <ac:chgData name="mukesh choudhary" userId="4aabc1902e9b706b" providerId="LiveId" clId="{7644E45C-FA56-4855-977C-E1EAD3651508}" dt="2020-11-08T13:52:48.038" v="4340"/>
          <ac:spMkLst>
            <pc:docMk/>
            <pc:sldMk cId="2254455587" sldId="310"/>
            <ac:spMk id="5" creationId="{5C0DCE45-93BD-4CEE-9273-79AA1FA3DFFD}"/>
          </ac:spMkLst>
        </pc:spChg>
        <pc:spChg chg="add del mod">
          <ac:chgData name="mukesh choudhary" userId="4aabc1902e9b706b" providerId="LiveId" clId="{7644E45C-FA56-4855-977C-E1EAD3651508}" dt="2020-11-08T13:52:52.782" v="4342"/>
          <ac:spMkLst>
            <pc:docMk/>
            <pc:sldMk cId="2254455587" sldId="310"/>
            <ac:spMk id="7" creationId="{3211B0E7-F2C0-42EE-BE3A-CF3490138388}"/>
          </ac:spMkLst>
        </pc:spChg>
        <pc:graphicFrameChg chg="add del mod">
          <ac:chgData name="mukesh choudhary" userId="4aabc1902e9b706b" providerId="LiveId" clId="{7644E45C-FA56-4855-977C-E1EAD3651508}" dt="2020-11-08T13:52:48.038" v="4340"/>
          <ac:graphicFrameMkLst>
            <pc:docMk/>
            <pc:sldMk cId="2254455587" sldId="310"/>
            <ac:graphicFrameMk id="4" creationId="{6E25D678-9056-42C0-A074-8A940C5BD41F}"/>
          </ac:graphicFrameMkLst>
        </pc:graphicFrameChg>
        <pc:graphicFrameChg chg="add del mod">
          <ac:chgData name="mukesh choudhary" userId="4aabc1902e9b706b" providerId="LiveId" clId="{7644E45C-FA56-4855-977C-E1EAD3651508}" dt="2020-11-08T13:52:52.782" v="4342"/>
          <ac:graphicFrameMkLst>
            <pc:docMk/>
            <pc:sldMk cId="2254455587" sldId="310"/>
            <ac:graphicFrameMk id="6" creationId="{A38A9D79-94E3-4833-AD94-FBA5FCC070C9}"/>
          </ac:graphicFrameMkLst>
        </pc:graphicFrameChg>
      </pc:sldChg>
      <pc:sldChg chg="modSp new mod ord">
        <pc:chgData name="mukesh choudhary" userId="4aabc1902e9b706b" providerId="LiveId" clId="{7644E45C-FA56-4855-977C-E1EAD3651508}" dt="2020-11-09T03:14:58.250" v="5681" actId="20577"/>
        <pc:sldMkLst>
          <pc:docMk/>
          <pc:sldMk cId="2775715660" sldId="311"/>
        </pc:sldMkLst>
        <pc:spChg chg="mod">
          <ac:chgData name="mukesh choudhary" userId="4aabc1902e9b706b" providerId="LiveId" clId="{7644E45C-FA56-4855-977C-E1EAD3651508}" dt="2020-11-08T14:06:08.534" v="5006" actId="20577"/>
          <ac:spMkLst>
            <pc:docMk/>
            <pc:sldMk cId="2775715660" sldId="311"/>
            <ac:spMk id="2" creationId="{EC757B0C-43F5-4029-B90E-918D2EA4707C}"/>
          </ac:spMkLst>
        </pc:spChg>
        <pc:spChg chg="mod">
          <ac:chgData name="mukesh choudhary" userId="4aabc1902e9b706b" providerId="LiveId" clId="{7644E45C-FA56-4855-977C-E1EAD3651508}" dt="2020-11-09T03:14:58.250" v="5681" actId="20577"/>
          <ac:spMkLst>
            <pc:docMk/>
            <pc:sldMk cId="2775715660" sldId="311"/>
            <ac:spMk id="3" creationId="{6ADA3B84-E8ED-4F56-BD6D-AE5ACC3C4EAE}"/>
          </ac:spMkLst>
        </pc:spChg>
      </pc:sldChg>
      <pc:sldChg chg="modSp new mod">
        <pc:chgData name="mukesh choudhary" userId="4aabc1902e9b706b" providerId="LiveId" clId="{7644E45C-FA56-4855-977C-E1EAD3651508}" dt="2020-11-08T13:47:14.515" v="4235" actId="20577"/>
        <pc:sldMkLst>
          <pc:docMk/>
          <pc:sldMk cId="2544793964" sldId="312"/>
        </pc:sldMkLst>
        <pc:spChg chg="mod">
          <ac:chgData name="mukesh choudhary" userId="4aabc1902e9b706b" providerId="LiveId" clId="{7644E45C-FA56-4855-977C-E1EAD3651508}" dt="2020-11-08T03:58:32.626" v="3531" actId="20577"/>
          <ac:spMkLst>
            <pc:docMk/>
            <pc:sldMk cId="2544793964" sldId="312"/>
            <ac:spMk id="2" creationId="{0FA935C1-2EB1-4516-9C57-0ECCD095D1D1}"/>
          </ac:spMkLst>
        </pc:spChg>
        <pc:spChg chg="mod">
          <ac:chgData name="mukesh choudhary" userId="4aabc1902e9b706b" providerId="LiveId" clId="{7644E45C-FA56-4855-977C-E1EAD3651508}" dt="2020-11-08T13:47:14.515" v="4235" actId="20577"/>
          <ac:spMkLst>
            <pc:docMk/>
            <pc:sldMk cId="2544793964" sldId="312"/>
            <ac:spMk id="3" creationId="{0268C02A-D292-4860-877F-F5002774E551}"/>
          </ac:spMkLst>
        </pc:spChg>
      </pc:sldChg>
      <pc:sldChg chg="modSp new mod">
        <pc:chgData name="mukesh choudhary" userId="4aabc1902e9b706b" providerId="LiveId" clId="{7644E45C-FA56-4855-977C-E1EAD3651508}" dt="2020-11-09T03:36:33.809" v="6294" actId="20577"/>
        <pc:sldMkLst>
          <pc:docMk/>
          <pc:sldMk cId="2015788159" sldId="313"/>
        </pc:sldMkLst>
        <pc:spChg chg="mod">
          <ac:chgData name="mukesh choudhary" userId="4aabc1902e9b706b" providerId="LiveId" clId="{7644E45C-FA56-4855-977C-E1EAD3651508}" dt="2020-11-08T14:33:44.704" v="5605" actId="20577"/>
          <ac:spMkLst>
            <pc:docMk/>
            <pc:sldMk cId="2015788159" sldId="313"/>
            <ac:spMk id="2" creationId="{FE6489C0-1D68-4587-BBB5-CFAA1A5E1F29}"/>
          </ac:spMkLst>
        </pc:spChg>
        <pc:spChg chg="mod">
          <ac:chgData name="mukesh choudhary" userId="4aabc1902e9b706b" providerId="LiveId" clId="{7644E45C-FA56-4855-977C-E1EAD3651508}" dt="2020-11-09T03:36:33.809" v="6294" actId="20577"/>
          <ac:spMkLst>
            <pc:docMk/>
            <pc:sldMk cId="2015788159" sldId="313"/>
            <ac:spMk id="3" creationId="{20D76CBA-61C9-435A-A9F5-FA80F83F17D1}"/>
          </ac:spMkLst>
        </pc:spChg>
      </pc:sldChg>
      <pc:sldChg chg="modSp new mod">
        <pc:chgData name="mukesh choudhary" userId="4aabc1902e9b706b" providerId="LiveId" clId="{7644E45C-FA56-4855-977C-E1EAD3651508}" dt="2020-11-09T11:07:58.327" v="7247" actId="20577"/>
        <pc:sldMkLst>
          <pc:docMk/>
          <pc:sldMk cId="440241602" sldId="314"/>
        </pc:sldMkLst>
        <pc:spChg chg="mod">
          <ac:chgData name="mukesh choudhary" userId="4aabc1902e9b706b" providerId="LiveId" clId="{7644E45C-FA56-4855-977C-E1EAD3651508}" dt="2020-11-09T03:37:37.239" v="6340" actId="20577"/>
          <ac:spMkLst>
            <pc:docMk/>
            <pc:sldMk cId="440241602" sldId="314"/>
            <ac:spMk id="2" creationId="{BF89AE76-C241-4446-BFB8-E0A580627FF4}"/>
          </ac:spMkLst>
        </pc:spChg>
        <pc:spChg chg="mod">
          <ac:chgData name="mukesh choudhary" userId="4aabc1902e9b706b" providerId="LiveId" clId="{7644E45C-FA56-4855-977C-E1EAD3651508}" dt="2020-11-09T11:07:58.327" v="7247" actId="20577"/>
          <ac:spMkLst>
            <pc:docMk/>
            <pc:sldMk cId="440241602" sldId="314"/>
            <ac:spMk id="3" creationId="{3E41C428-029F-4AE3-B967-EA54255D59FD}"/>
          </ac:spMkLst>
        </pc:spChg>
      </pc:sldChg>
      <pc:sldChg chg="modSp new mod">
        <pc:chgData name="mukesh choudhary" userId="4aabc1902e9b706b" providerId="LiveId" clId="{7644E45C-FA56-4855-977C-E1EAD3651508}" dt="2020-11-09T11:19:58.630" v="7751" actId="20577"/>
        <pc:sldMkLst>
          <pc:docMk/>
          <pc:sldMk cId="306519169" sldId="315"/>
        </pc:sldMkLst>
        <pc:spChg chg="mod">
          <ac:chgData name="mukesh choudhary" userId="4aabc1902e9b706b" providerId="LiveId" clId="{7644E45C-FA56-4855-977C-E1EAD3651508}" dt="2020-11-09T11:09:54.185" v="7276" actId="20577"/>
          <ac:spMkLst>
            <pc:docMk/>
            <pc:sldMk cId="306519169" sldId="315"/>
            <ac:spMk id="2" creationId="{2097448F-D966-497B-8F9E-D873BFB4F3B8}"/>
          </ac:spMkLst>
        </pc:spChg>
        <pc:spChg chg="mod">
          <ac:chgData name="mukesh choudhary" userId="4aabc1902e9b706b" providerId="LiveId" clId="{7644E45C-FA56-4855-977C-E1EAD3651508}" dt="2020-11-09T11:19:58.630" v="7751" actId="20577"/>
          <ac:spMkLst>
            <pc:docMk/>
            <pc:sldMk cId="306519169" sldId="315"/>
            <ac:spMk id="3" creationId="{94F217C8-9C0B-49A4-B514-2F6878071341}"/>
          </ac:spMkLst>
        </pc:spChg>
      </pc:sldChg>
      <pc:sldChg chg="modSp new mod">
        <pc:chgData name="mukesh choudhary" userId="4aabc1902e9b706b" providerId="LiveId" clId="{7644E45C-FA56-4855-977C-E1EAD3651508}" dt="2020-11-09T11:21:39.886" v="7873" actId="20577"/>
        <pc:sldMkLst>
          <pc:docMk/>
          <pc:sldMk cId="875129072" sldId="316"/>
        </pc:sldMkLst>
        <pc:spChg chg="mod">
          <ac:chgData name="mukesh choudhary" userId="4aabc1902e9b706b" providerId="LiveId" clId="{7644E45C-FA56-4855-977C-E1EAD3651508}" dt="2020-11-09T11:20:26.059" v="7768" actId="20577"/>
          <ac:spMkLst>
            <pc:docMk/>
            <pc:sldMk cId="875129072" sldId="316"/>
            <ac:spMk id="2" creationId="{40272DBE-4559-46D6-99DB-8849E338B41E}"/>
          </ac:spMkLst>
        </pc:spChg>
        <pc:spChg chg="mod">
          <ac:chgData name="mukesh choudhary" userId="4aabc1902e9b706b" providerId="LiveId" clId="{7644E45C-FA56-4855-977C-E1EAD3651508}" dt="2020-11-09T11:21:39.886" v="7873" actId="20577"/>
          <ac:spMkLst>
            <pc:docMk/>
            <pc:sldMk cId="875129072" sldId="316"/>
            <ac:spMk id="3" creationId="{7AA97732-24AE-4DAB-93B1-44F38CC19C4A}"/>
          </ac:spMkLst>
        </pc:spChg>
      </pc:sldChg>
      <pc:sldChg chg="new del">
        <pc:chgData name="mukesh choudhary" userId="4aabc1902e9b706b" providerId="LiveId" clId="{7644E45C-FA56-4855-977C-E1EAD3651508}" dt="2020-11-10T06:23:17.435" v="10536" actId="47"/>
        <pc:sldMkLst>
          <pc:docMk/>
          <pc:sldMk cId="1535922076" sldId="317"/>
        </pc:sldMkLst>
      </pc:sldChg>
      <pc:sldChg chg="addSp delSp modSp new mod">
        <pc:chgData name="mukesh choudhary" userId="4aabc1902e9b706b" providerId="LiveId" clId="{7644E45C-FA56-4855-977C-E1EAD3651508}" dt="2020-11-10T06:27:00.948" v="10856" actId="20577"/>
        <pc:sldMkLst>
          <pc:docMk/>
          <pc:sldMk cId="1854751405" sldId="317"/>
        </pc:sldMkLst>
        <pc:spChg chg="mod">
          <ac:chgData name="mukesh choudhary" userId="4aabc1902e9b706b" providerId="LiveId" clId="{7644E45C-FA56-4855-977C-E1EAD3651508}" dt="2020-11-10T06:24:43.885" v="10587" actId="1076"/>
          <ac:spMkLst>
            <pc:docMk/>
            <pc:sldMk cId="1854751405" sldId="317"/>
            <ac:spMk id="2" creationId="{71303300-B22B-4498-A297-CFC564C2D1E0}"/>
          </ac:spMkLst>
        </pc:spChg>
        <pc:spChg chg="del">
          <ac:chgData name="mukesh choudhary" userId="4aabc1902e9b706b" providerId="LiveId" clId="{7644E45C-FA56-4855-977C-E1EAD3651508}" dt="2020-11-10T06:24:47.501" v="10588" actId="478"/>
          <ac:spMkLst>
            <pc:docMk/>
            <pc:sldMk cId="1854751405" sldId="317"/>
            <ac:spMk id="3" creationId="{F6D1E775-C20B-426C-B376-C9F2511CC7E8}"/>
          </ac:spMkLst>
        </pc:spChg>
        <pc:spChg chg="add del mod">
          <ac:chgData name="mukesh choudhary" userId="4aabc1902e9b706b" providerId="LiveId" clId="{7644E45C-FA56-4855-977C-E1EAD3651508}" dt="2020-11-10T06:27:00.948" v="10856" actId="20577"/>
          <ac:spMkLst>
            <pc:docMk/>
            <pc:sldMk cId="1854751405" sldId="317"/>
            <ac:spMk id="6" creationId="{F829C42F-6F7D-41CD-B4E1-A18218E6EE86}"/>
          </ac:spMkLst>
        </pc:spChg>
        <pc:picChg chg="add mod">
          <ac:chgData name="mukesh choudhary" userId="4aabc1902e9b706b" providerId="LiveId" clId="{7644E45C-FA56-4855-977C-E1EAD3651508}" dt="2020-11-10T06:25:06.163" v="10592" actId="1076"/>
          <ac:picMkLst>
            <pc:docMk/>
            <pc:sldMk cId="1854751405" sldId="317"/>
            <ac:picMk id="5" creationId="{C61C4C3D-2EFA-4C4C-BF69-0B70AA55CB25}"/>
          </ac:picMkLst>
        </pc:picChg>
      </pc:sldChg>
      <pc:sldChg chg="new del">
        <pc:chgData name="mukesh choudhary" userId="4aabc1902e9b706b" providerId="LiveId" clId="{7644E45C-FA56-4855-977C-E1EAD3651508}" dt="2020-11-10T07:32:03.264" v="10857" actId="47"/>
        <pc:sldMkLst>
          <pc:docMk/>
          <pc:sldMk cId="2275202046" sldId="318"/>
        </pc:sldMkLst>
      </pc:sldChg>
      <pc:sldChg chg="new del">
        <pc:chgData name="mukesh choudhary" userId="4aabc1902e9b706b" providerId="LiveId" clId="{7644E45C-FA56-4855-977C-E1EAD3651508}" dt="2020-11-10T06:23:18.244" v="10537" actId="47"/>
        <pc:sldMkLst>
          <pc:docMk/>
          <pc:sldMk cId="3623890638" sldId="318"/>
        </pc:sldMkLst>
      </pc:sldChg>
      <pc:sldChg chg="new del">
        <pc:chgData name="mukesh choudhary" userId="4aabc1902e9b706b" providerId="LiveId" clId="{7644E45C-FA56-4855-977C-E1EAD3651508}" dt="2020-11-10T06:23:18.561" v="10538" actId="47"/>
        <pc:sldMkLst>
          <pc:docMk/>
          <pc:sldMk cId="735044033" sldId="319"/>
        </pc:sldMkLst>
      </pc:sldChg>
      <pc:sldChg chg="new del">
        <pc:chgData name="mukesh choudhary" userId="4aabc1902e9b706b" providerId="LiveId" clId="{7644E45C-FA56-4855-977C-E1EAD3651508}" dt="2020-11-10T07:32:04.039" v="10858" actId="47"/>
        <pc:sldMkLst>
          <pc:docMk/>
          <pc:sldMk cId="3732784878" sldId="319"/>
        </pc:sldMkLst>
      </pc:sldChg>
      <pc:sldChg chg="new del">
        <pc:chgData name="mukesh choudhary" userId="4aabc1902e9b706b" providerId="LiveId" clId="{7644E45C-FA56-4855-977C-E1EAD3651508}" dt="2020-11-10T07:32:05.777" v="10859" actId="47"/>
        <pc:sldMkLst>
          <pc:docMk/>
          <pc:sldMk cId="1517867901" sldId="320"/>
        </pc:sldMkLst>
      </pc:sldChg>
      <pc:sldChg chg="new del">
        <pc:chgData name="mukesh choudhary" userId="4aabc1902e9b706b" providerId="LiveId" clId="{7644E45C-FA56-4855-977C-E1EAD3651508}" dt="2020-11-10T06:23:18.912" v="10539" actId="47"/>
        <pc:sldMkLst>
          <pc:docMk/>
          <pc:sldMk cId="3823221340" sldId="32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F65FE-B9CA-4933-8020-6B1B4C074CF8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595C4-2883-4DB1-A8B6-BA44543E2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94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595C4-2883-4DB1-A8B6-BA44543E29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5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74D8-F6D5-4776-ACAF-939B5A733F8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7DAF-B795-4F2D-9215-A8856BB3F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5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74D8-F6D5-4776-ACAF-939B5A733F8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7DAF-B795-4F2D-9215-A8856BB3F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5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74D8-F6D5-4776-ACAF-939B5A733F8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7DAF-B795-4F2D-9215-A8856BB3F6E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3806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74D8-F6D5-4776-ACAF-939B5A733F8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7DAF-B795-4F2D-9215-A8856BB3F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56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74D8-F6D5-4776-ACAF-939B5A733F8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7DAF-B795-4F2D-9215-A8856BB3F6E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6026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74D8-F6D5-4776-ACAF-939B5A733F8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7DAF-B795-4F2D-9215-A8856BB3F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52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74D8-F6D5-4776-ACAF-939B5A733F8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7DAF-B795-4F2D-9215-A8856BB3F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09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74D8-F6D5-4776-ACAF-939B5A733F8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7DAF-B795-4F2D-9215-A8856BB3F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2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74D8-F6D5-4776-ACAF-939B5A733F8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7DAF-B795-4F2D-9215-A8856BB3F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6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74D8-F6D5-4776-ACAF-939B5A733F8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7DAF-B795-4F2D-9215-A8856BB3F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65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74D8-F6D5-4776-ACAF-939B5A733F8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7DAF-B795-4F2D-9215-A8856BB3F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3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74D8-F6D5-4776-ACAF-939B5A733F8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7DAF-B795-4F2D-9215-A8856BB3F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8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74D8-F6D5-4776-ACAF-939B5A733F8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7DAF-B795-4F2D-9215-A8856BB3F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8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74D8-F6D5-4776-ACAF-939B5A733F8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7DAF-B795-4F2D-9215-A8856BB3F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0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74D8-F6D5-4776-ACAF-939B5A733F8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7DAF-B795-4F2D-9215-A8856BB3F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4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74D8-F6D5-4776-ACAF-939B5A733F8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7DAF-B795-4F2D-9215-A8856BB3F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0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E74D8-F6D5-4776-ACAF-939B5A733F8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8187DAF-B795-4F2D-9215-A8856BB3F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1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D1B2-91B3-46A2-B48B-5B11F0D2A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 of INX Employees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075CD-E78D-44E4-BDA7-AB12726614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by Mukesh Choudhary</a:t>
            </a:r>
          </a:p>
        </p:txBody>
      </p:sp>
    </p:spTree>
    <p:extLst>
      <p:ext uri="{BB962C8B-B14F-4D97-AF65-F5344CB8AC3E}">
        <p14:creationId xmlns:p14="http://schemas.microsoft.com/office/powerpoint/2010/main" val="852444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2E6C5-276C-446A-A95E-4E9F9A53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Employees Department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2BECA6-E128-4AF1-9CFC-00842C307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12" y="1542514"/>
            <a:ext cx="4312084" cy="171369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333B21-D767-4879-B66B-C640B27642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12" y="3256205"/>
            <a:ext cx="6745357" cy="334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88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F7E1A-8FA7-482E-8D20-7EEB0F23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Employees  Job Role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80848F0-F2C8-4DEA-B397-D47C6F280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635" y="1270000"/>
            <a:ext cx="2949782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Sales Executive 64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Manager R&amp;D 17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Research Scientist 17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Finance Manager 15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Laboratory Technician 14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Manager 12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Sales Representative 12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Human Resources 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Healthcare Representative 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Developer 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Senior Developer 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Research Director 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Senior Manager R&amp;D 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Manufacturing Director 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Data Scientist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Technical Lead 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D8CBD65-B180-41FA-830D-ED32CB2E9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166" y="1451018"/>
            <a:ext cx="7315199" cy="3476583"/>
          </a:xfrm>
        </p:spPr>
      </p:pic>
    </p:spTree>
    <p:extLst>
      <p:ext uri="{BB962C8B-B14F-4D97-AF65-F5344CB8AC3E}">
        <p14:creationId xmlns:p14="http://schemas.microsoft.com/office/powerpoint/2010/main" val="351871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6A124-E37E-4A77-8216-CCD8F370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Travel Frequency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D6CB024-6A66-45FA-BAE9-2FE15BC9E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358" y="1622656"/>
            <a:ext cx="2315634" cy="23382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Travel_Rarely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136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Travel_Frequently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37 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Non-Travel 21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FD7FF7-72C9-40A2-9766-39BD5B824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100" y="1519651"/>
            <a:ext cx="7088215" cy="424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90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180B-ECD9-46EA-907F-3DA9120DC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643" y="225287"/>
            <a:ext cx="8596668" cy="1320800"/>
          </a:xfrm>
        </p:spPr>
        <p:txBody>
          <a:bodyPr/>
          <a:lstStyle/>
          <a:p>
            <a:r>
              <a:rPr lang="en-US" dirty="0"/>
              <a:t>Distance From Home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BBC153-75C9-4C8E-986A-4EBD8850C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977" y="885687"/>
            <a:ext cx="7011997" cy="42427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CCD983-D607-42FD-BEDC-938B05875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12" y="885687"/>
            <a:ext cx="3747354" cy="424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84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5B3D8-F979-4544-8939-89778F5EA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Employees Education Level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72C8017-4595-4088-B7DF-9A1F6D9DB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710669"/>
              </p:ext>
            </p:extLst>
          </p:nvPr>
        </p:nvGraphicFramePr>
        <p:xfrm>
          <a:off x="1108248" y="1405255"/>
          <a:ext cx="3619500" cy="1510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1153">
                  <a:extLst>
                    <a:ext uri="{9D8B030D-6E8A-4147-A177-3AD203B41FA5}">
                      <a16:colId xmlns:a16="http://schemas.microsoft.com/office/drawing/2014/main" val="3540813750"/>
                    </a:ext>
                  </a:extLst>
                </a:gridCol>
                <a:gridCol w="2198347">
                  <a:extLst>
                    <a:ext uri="{9D8B030D-6E8A-4147-A177-3AD203B41FA5}">
                      <a16:colId xmlns:a16="http://schemas.microsoft.com/office/drawing/2014/main" val="29285473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Emp Education Level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1 'Below College'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24261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2 'College'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6907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3 'Bachelor'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50806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4 'Master'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06498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5 'Doctor'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8535718"/>
                  </a:ext>
                </a:extLst>
              </a:tr>
            </a:tbl>
          </a:graphicData>
        </a:graphic>
      </p:graphicFrame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90D16BA-3FBD-4CDB-9838-C405BDF27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270000"/>
            <a:ext cx="6414828" cy="3881437"/>
          </a:xfrm>
        </p:spPr>
      </p:pic>
    </p:spTree>
    <p:extLst>
      <p:ext uri="{BB962C8B-B14F-4D97-AF65-F5344CB8AC3E}">
        <p14:creationId xmlns:p14="http://schemas.microsoft.com/office/powerpoint/2010/main" val="163568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8D4E3-A240-4D38-B732-1556629D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Employees Environment Satisfaction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065F3CF-6535-44E5-9EEB-2CA6813FC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309326"/>
              </p:ext>
            </p:extLst>
          </p:nvPr>
        </p:nvGraphicFramePr>
        <p:xfrm>
          <a:off x="384313" y="1782528"/>
          <a:ext cx="3619500" cy="1684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1153">
                  <a:extLst>
                    <a:ext uri="{9D8B030D-6E8A-4147-A177-3AD203B41FA5}">
                      <a16:colId xmlns:a16="http://schemas.microsoft.com/office/drawing/2014/main" val="1690154384"/>
                    </a:ext>
                  </a:extLst>
                </a:gridCol>
                <a:gridCol w="2198347">
                  <a:extLst>
                    <a:ext uri="{9D8B030D-6E8A-4147-A177-3AD203B41FA5}">
                      <a16:colId xmlns:a16="http://schemas.microsoft.com/office/drawing/2014/main" val="151318779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Emp </a:t>
                      </a:r>
                      <a:r>
                        <a:rPr lang="en-US" sz="1800" u="none" strike="noStrike" dirty="0" err="1">
                          <a:effectLst/>
                          <a:latin typeface="+mn-lt"/>
                        </a:rPr>
                        <a:t>EnvironmentSatisfaction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1 'Low'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8532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+mn-lt"/>
                        </a:rPr>
                        <a:t>2 'Medium'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1895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+mn-lt"/>
                        </a:rPr>
                        <a:t>3 'High'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83080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4 'Very High'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969989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42E4017-C2AC-49FA-B55E-7479C3D40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81" y="1359452"/>
            <a:ext cx="7088215" cy="424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29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C546-5E0A-4E45-B4C0-BA95AB8E9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Employees Job Involvement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0186FBF-1BCA-4134-8749-B605604B8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398647"/>
              </p:ext>
            </p:extLst>
          </p:nvPr>
        </p:nvGraphicFramePr>
        <p:xfrm>
          <a:off x="963185" y="1490870"/>
          <a:ext cx="3619500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1153">
                  <a:extLst>
                    <a:ext uri="{9D8B030D-6E8A-4147-A177-3AD203B41FA5}">
                      <a16:colId xmlns:a16="http://schemas.microsoft.com/office/drawing/2014/main" val="3585599123"/>
                    </a:ext>
                  </a:extLst>
                </a:gridCol>
                <a:gridCol w="2198347">
                  <a:extLst>
                    <a:ext uri="{9D8B030D-6E8A-4147-A177-3AD203B41FA5}">
                      <a16:colId xmlns:a16="http://schemas.microsoft.com/office/drawing/2014/main" val="115629782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Emp Job Involvement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+mn-lt"/>
                        </a:rPr>
                        <a:t>1 'Low'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82457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+mn-lt"/>
                        </a:rPr>
                        <a:t>2 'Medium'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29225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+mn-lt"/>
                        </a:rPr>
                        <a:t>3 'High'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006491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4 'Very High'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739976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D872563-0F5C-4F09-8A54-EC1A6B4B3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384" y="1307616"/>
            <a:ext cx="4255469" cy="424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09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BA1A-24A0-46F8-B5EE-684B6126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Job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A07F26-711A-4C4D-8B37-4421480E8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799" y="1164578"/>
            <a:ext cx="7011997" cy="4242767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4189BA8A-85D9-4E1B-AFC0-787D71442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174" y="1623969"/>
            <a:ext cx="2168863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2 72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1 54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3 36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4 19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5 13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Name: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EmpJobLevel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1577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5F2AB-DE04-4FB8-BD56-242BAC85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Job Satisfaction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8345D1F-3CE0-4BE8-9852-CE8207302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08701"/>
              </p:ext>
            </p:extLst>
          </p:nvPr>
        </p:nvGraphicFramePr>
        <p:xfrm>
          <a:off x="893694" y="1630839"/>
          <a:ext cx="3619500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6254">
                  <a:extLst>
                    <a:ext uri="{9D8B030D-6E8A-4147-A177-3AD203B41FA5}">
                      <a16:colId xmlns:a16="http://schemas.microsoft.com/office/drawing/2014/main" val="2100634900"/>
                    </a:ext>
                  </a:extLst>
                </a:gridCol>
                <a:gridCol w="1783246">
                  <a:extLst>
                    <a:ext uri="{9D8B030D-6E8A-4147-A177-3AD203B41FA5}">
                      <a16:colId xmlns:a16="http://schemas.microsoft.com/office/drawing/2014/main" val="123633007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Emp Job Satisfaction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+mn-lt"/>
                        </a:rPr>
                        <a:t>1 'Low'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60059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+mn-lt"/>
                        </a:rPr>
                        <a:t>2 'Medium'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07212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+mn-lt"/>
                        </a:rPr>
                        <a:t>3 'High'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65287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4 'Very High'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8287751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09EEB8CE-1792-4083-BC4E-19E9902BD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595" y="3563869"/>
            <a:ext cx="2827697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3  68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4  58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1  38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2  30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Name: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EmpJobSatisfaction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F4ECE2-9D71-4A54-AFB5-676895C59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07616"/>
            <a:ext cx="4179252" cy="424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11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0B68-B930-4E73-AD28-8362C933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worked in Number of companies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696A45-BA9C-48DE-B276-9B4F4C4E6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669" y="1705181"/>
            <a:ext cx="7011997" cy="42427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B9143F-D8EB-4E1E-BD8F-D0AF21A24862}"/>
              </a:ext>
            </a:extLst>
          </p:cNvPr>
          <p:cNvSpPr txBox="1"/>
          <p:nvPr/>
        </p:nvSpPr>
        <p:spPr>
          <a:xfrm>
            <a:off x="901148" y="2067339"/>
            <a:ext cx="2637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x axis count is nothing but number of </a:t>
            </a:r>
            <a:r>
              <a:rPr lang="en-US" dirty="0" err="1"/>
              <a:t>emplooyes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28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623D-E3EB-4F7C-B85A-E5DB1AAD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1DDEB-28A5-4536-86E6-3906E73F8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Mr. Brain decided to initiate a data science project , which analyses the current employee data and find the core underlying causes of this performance issues. Mr. Brain, being a data scientist himself, expects the findings of this project will help him to take right course of actions. He also expects a clear indicators of non performing employees, so that any penalization of non-performing employee, if required, may not significantly affect other employee morals.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645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F018-0D8B-4E31-AB32-C66A01B1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working overtime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896E10E-18F4-4520-AA97-F197D1658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387" y="1930400"/>
            <a:ext cx="1871410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No 155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Yes 39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Name: Over Time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E43E79-BF05-401D-8DF5-2A92AE3E2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517" y="1930400"/>
            <a:ext cx="4539631" cy="424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40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5FC3-2B56-49F9-8563-AC8503E9E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Last Salary Hike Percent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427F28-31B4-4303-AC48-260AE5645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88529"/>
            <a:ext cx="4504266" cy="256947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568912-4376-46F4-8226-EFB4A92DE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85957"/>
            <a:ext cx="5454070" cy="28812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D26905-4858-4F9E-AE49-B851331E1B63}"/>
              </a:ext>
            </a:extLst>
          </p:cNvPr>
          <p:cNvSpPr txBox="1"/>
          <p:nvPr/>
        </p:nvSpPr>
        <p:spPr>
          <a:xfrm>
            <a:off x="1285461" y="1930400"/>
            <a:ext cx="307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x axis count is number of employees </a:t>
            </a:r>
          </a:p>
        </p:txBody>
      </p:sp>
    </p:spTree>
    <p:extLst>
      <p:ext uri="{BB962C8B-B14F-4D97-AF65-F5344CB8AC3E}">
        <p14:creationId xmlns:p14="http://schemas.microsoft.com/office/powerpoint/2010/main" val="4111550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DB2F-FFFC-41D0-8406-3228A319B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Relationship Satisfaction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4B6488D-01D0-476C-9F27-0FFDA258B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366072"/>
              </p:ext>
            </p:extLst>
          </p:nvPr>
        </p:nvGraphicFramePr>
        <p:xfrm>
          <a:off x="5780532" y="1602555"/>
          <a:ext cx="3619500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1153">
                  <a:extLst>
                    <a:ext uri="{9D8B030D-6E8A-4147-A177-3AD203B41FA5}">
                      <a16:colId xmlns:a16="http://schemas.microsoft.com/office/drawing/2014/main" val="1434619478"/>
                    </a:ext>
                  </a:extLst>
                </a:gridCol>
                <a:gridCol w="2198347">
                  <a:extLst>
                    <a:ext uri="{9D8B030D-6E8A-4147-A177-3AD203B41FA5}">
                      <a16:colId xmlns:a16="http://schemas.microsoft.com/office/drawing/2014/main" val="100038219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Relationship Satisfaction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+mn-lt"/>
                        </a:rPr>
                        <a:t>1 'Low'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98585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+mn-lt"/>
                        </a:rPr>
                        <a:t>2 'Medium'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15178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+mn-lt"/>
                        </a:rPr>
                        <a:t>3 'High'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9149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4 'Very High'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4818109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44A76B5D-0FF9-47C2-AF51-458A8BD26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4" y="1373424"/>
            <a:ext cx="4419736" cy="2492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4  63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3  55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2  38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1  38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Name: Employee Relationship Satisfaction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ED88988-4CE6-4462-B1F6-C46EF4EAC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969" y="3131758"/>
            <a:ext cx="5150855" cy="3116642"/>
          </a:xfrm>
        </p:spPr>
      </p:pic>
    </p:spTree>
    <p:extLst>
      <p:ext uri="{BB962C8B-B14F-4D97-AF65-F5344CB8AC3E}">
        <p14:creationId xmlns:p14="http://schemas.microsoft.com/office/powerpoint/2010/main" val="3442458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4B0F-0EC0-42EE-A0BD-00A82A2A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Work Experience In Years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22117-7D04-4BC3-AD12-36A5D694A5B5}"/>
              </a:ext>
            </a:extLst>
          </p:cNvPr>
          <p:cNvSpPr txBox="1"/>
          <p:nvPr/>
        </p:nvSpPr>
        <p:spPr>
          <a:xfrm>
            <a:off x="861391" y="1630017"/>
            <a:ext cx="4810539" cy="343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By box plot the values which are above 32 are outliers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Most of the employee has 7 to 18 years of work experience in total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509AC7E-D8BC-46C3-8DBB-92286398A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767" y="1630017"/>
            <a:ext cx="5372894" cy="3434723"/>
          </a:xfrm>
        </p:spPr>
      </p:pic>
    </p:spTree>
    <p:extLst>
      <p:ext uri="{BB962C8B-B14F-4D97-AF65-F5344CB8AC3E}">
        <p14:creationId xmlns:p14="http://schemas.microsoft.com/office/powerpoint/2010/main" val="2711791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9AD16-ED3B-4A44-B2AC-575599FF7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Time Last Year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CE9C541-8215-4D53-A6C6-AFDBDE972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4" y="1351508"/>
            <a:ext cx="3297826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2  70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3  64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5  16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4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16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4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1  11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0  9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6  8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Name: Training Times Last Year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D88432-70CC-4CEE-84CC-03B1292E1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939" y="1527489"/>
            <a:ext cx="4179252" cy="424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89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7446-2202-4B6F-A49D-8712C8628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Work Life Balance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27537B-9C3B-457E-AFC8-2E391F59F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490007"/>
              </p:ext>
            </p:extLst>
          </p:nvPr>
        </p:nvGraphicFramePr>
        <p:xfrm>
          <a:off x="1108248" y="1930400"/>
          <a:ext cx="3619500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1153">
                  <a:extLst>
                    <a:ext uri="{9D8B030D-6E8A-4147-A177-3AD203B41FA5}">
                      <a16:colId xmlns:a16="http://schemas.microsoft.com/office/drawing/2014/main" val="2527798192"/>
                    </a:ext>
                  </a:extLst>
                </a:gridCol>
                <a:gridCol w="2198347">
                  <a:extLst>
                    <a:ext uri="{9D8B030D-6E8A-4147-A177-3AD203B41FA5}">
                      <a16:colId xmlns:a16="http://schemas.microsoft.com/office/drawing/2014/main" val="402725278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Emp Work Life Balance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+mn-lt"/>
                        </a:rPr>
                        <a:t>1 'Bad'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540764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+mn-lt"/>
                        </a:rPr>
                        <a:t>2 'Good'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35339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+mn-lt"/>
                        </a:rPr>
                        <a:t>3 'Better'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37820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4 'Best'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3630707"/>
                  </a:ext>
                </a:extLst>
              </a:tr>
            </a:tbl>
          </a:graphicData>
        </a:graphic>
      </p:graphicFrame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D93FE7B-BA6E-487A-AFBB-3992135B8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00316"/>
            <a:ext cx="3869885" cy="3881437"/>
          </a:xfrm>
        </p:spPr>
      </p:pic>
    </p:spTree>
    <p:extLst>
      <p:ext uri="{BB962C8B-B14F-4D97-AF65-F5344CB8AC3E}">
        <p14:creationId xmlns:p14="http://schemas.microsoft.com/office/powerpoint/2010/main" val="1197861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E0DE-54C5-485A-AC43-624ABD00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 Years At This Company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408B9-F30D-4122-88DB-594CEC7F77CB}"/>
              </a:ext>
            </a:extLst>
          </p:cNvPr>
          <p:cNvSpPr txBox="1"/>
          <p:nvPr/>
        </p:nvSpPr>
        <p:spPr>
          <a:xfrm>
            <a:off x="1245704" y="1537252"/>
            <a:ext cx="4850296" cy="343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By this boxplot above 25 years are outliers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more number of employee having experience between 4 to 10 years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are few employees who worked more than 35 years in INX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9E420C2-DBB5-4EA1-93F3-CB46B03A4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70000"/>
            <a:ext cx="5976485" cy="3881437"/>
          </a:xfrm>
        </p:spPr>
      </p:pic>
    </p:spTree>
    <p:extLst>
      <p:ext uri="{BB962C8B-B14F-4D97-AF65-F5344CB8AC3E}">
        <p14:creationId xmlns:p14="http://schemas.microsoft.com/office/powerpoint/2010/main" val="2047321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4FCE3-DA0F-49AD-A20B-CE20F4F9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 Years In Current Role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47D075-1FF7-41EF-B714-73B88B6299A8}"/>
              </a:ext>
            </a:extLst>
          </p:cNvPr>
          <p:cNvSpPr txBox="1"/>
          <p:nvPr/>
        </p:nvSpPr>
        <p:spPr>
          <a:xfrm>
            <a:off x="586942" y="1832210"/>
            <a:ext cx="4388726" cy="326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Most of the employee having exp from 2 to 7 years 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Very few having exp of above 15 years in the current role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70862-A268-4EA6-9F61-AFE3DBC42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299914"/>
            <a:ext cx="5808512" cy="307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44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4A0FF-A0D0-42B7-BD5B-B71CC0FEF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Years Since Last Promotion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20EE68-4D79-4D9A-9003-2AC5BFD84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776" y="1307617"/>
            <a:ext cx="7706937" cy="2787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F7E0A8-F442-49C7-91A7-AA102C5B5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471" y="4211913"/>
            <a:ext cx="5427564" cy="23808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03A650-EEA9-4B36-992C-1502E24DA40B}"/>
              </a:ext>
            </a:extLst>
          </p:cNvPr>
          <p:cNvSpPr txBox="1"/>
          <p:nvPr/>
        </p:nvSpPr>
        <p:spPr>
          <a:xfrm>
            <a:off x="1232452" y="1802296"/>
            <a:ext cx="25709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In box plot between  1 to 6 years  of employee has got promotion and very few are above 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705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5C25-B912-4197-8603-69869F47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Years With Current Manager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3E1C9F-7E3D-48CF-BD33-60BFFCC48A2E}"/>
              </a:ext>
            </a:extLst>
          </p:cNvPr>
          <p:cNvSpPr txBox="1"/>
          <p:nvPr/>
        </p:nvSpPr>
        <p:spPr>
          <a:xfrm>
            <a:off x="714488" y="1563757"/>
            <a:ext cx="2956364" cy="4092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Many of the employee have years in between 2 to 7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Very few are more than 15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4ECFA6-E457-43D0-8212-2623FAC02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881878"/>
            <a:ext cx="6554693" cy="278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12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4637-2B23-4B16-A1DF-747DCC86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C5A5F-0F62-44F7-B083-33F19F4E0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has 1200 rows and 28 columns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3EB8DE-D003-49F2-B181-E3DC2BA20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565" y="609600"/>
            <a:ext cx="4304437" cy="57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3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97F9-7CA4-4D7D-AADB-45778F32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EDEC2B-1B64-4A18-B1B6-60C334196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34066"/>
            <a:ext cx="2912498" cy="15139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726841-6102-4A7C-BBA3-BE12E7831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697" y="1046922"/>
            <a:ext cx="5665491" cy="46382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CFDB50-B28B-4F96-B118-4ECE025DC1A8}"/>
              </a:ext>
            </a:extLst>
          </p:cNvPr>
          <p:cNvSpPr txBox="1"/>
          <p:nvPr/>
        </p:nvSpPr>
        <p:spPr>
          <a:xfrm>
            <a:off x="795130" y="3047999"/>
            <a:ext cx="3339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In Yes category 60employee are removed from workforce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508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2220-B6A9-42EB-8237-3E6D9430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9165"/>
            <a:ext cx="8596668" cy="1320800"/>
          </a:xfrm>
        </p:spPr>
        <p:txBody>
          <a:bodyPr/>
          <a:lstStyle/>
          <a:p>
            <a:r>
              <a:rPr lang="en-US" dirty="0"/>
              <a:t>Bivariant Analysis of those are performing at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E6CC5-6F64-4542-8F46-ACB98641F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569" y="1488613"/>
            <a:ext cx="8596668" cy="3880773"/>
          </a:xfrm>
        </p:spPr>
        <p:txBody>
          <a:bodyPr/>
          <a:lstStyle/>
          <a:p>
            <a:r>
              <a:rPr lang="en-US" dirty="0"/>
              <a:t>Martial status  and age comparison 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3BCCCA65-7A06-49B7-AF8E-B8430C2BF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39" y="1962384"/>
            <a:ext cx="4689796" cy="410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F0BA93-A04A-43C5-B708-21B6951A8F7B}"/>
              </a:ext>
            </a:extLst>
          </p:cNvPr>
          <p:cNvSpPr txBox="1"/>
          <p:nvPr/>
        </p:nvSpPr>
        <p:spPr>
          <a:xfrm>
            <a:off x="6453809" y="1488613"/>
            <a:ext cx="4465982" cy="4923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Age of employees above 37 are divorced in many cases 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And Martial status of married employees has age near to 36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Even single employees have age near to 35 to 36 in some of the cases </a:t>
            </a:r>
          </a:p>
        </p:txBody>
      </p:sp>
    </p:spTree>
    <p:extLst>
      <p:ext uri="{BB962C8B-B14F-4D97-AF65-F5344CB8AC3E}">
        <p14:creationId xmlns:p14="http://schemas.microsoft.com/office/powerpoint/2010/main" val="1900273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0A4D-B766-471D-99CD-EB9798A93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and Gender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1FEC0D-96D4-4C0B-BB19-CE4B9AF82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651" y="1758121"/>
            <a:ext cx="2581740" cy="15644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24DCB6-2AAA-4289-A379-2482E8063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322584"/>
            <a:ext cx="5187377" cy="34223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11A283-0A94-465B-9730-82D75488E3B6}"/>
              </a:ext>
            </a:extLst>
          </p:cNvPr>
          <p:cNvSpPr txBox="1"/>
          <p:nvPr/>
        </p:nvSpPr>
        <p:spPr>
          <a:xfrm>
            <a:off x="6586330" y="1417983"/>
            <a:ext cx="4492487" cy="4127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is not much difference in Performance rating 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As in Sample data and population the count of male is more than female 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By seeing count plot in performance 3 male are more than female </a:t>
            </a:r>
          </a:p>
        </p:txBody>
      </p:sp>
    </p:spTree>
    <p:extLst>
      <p:ext uri="{BB962C8B-B14F-4D97-AF65-F5344CB8AC3E}">
        <p14:creationId xmlns:p14="http://schemas.microsoft.com/office/powerpoint/2010/main" val="34466333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86B18-DBA2-42F7-9A30-A4158FAD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Experience at this company and Gender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D3B2050-5C01-41E8-8D14-71207A2C72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143718"/>
              </p:ext>
            </p:extLst>
          </p:nvPr>
        </p:nvGraphicFramePr>
        <p:xfrm>
          <a:off x="1152939" y="1993348"/>
          <a:ext cx="3154017" cy="2286000"/>
        </p:xfrm>
        <a:graphic>
          <a:graphicData uri="http://schemas.openxmlformats.org/drawingml/2006/table">
            <a:tbl>
              <a:tblPr/>
              <a:tblGrid>
                <a:gridCol w="1133014">
                  <a:extLst>
                    <a:ext uri="{9D8B030D-6E8A-4147-A177-3AD203B41FA5}">
                      <a16:colId xmlns:a16="http://schemas.microsoft.com/office/drawing/2014/main" val="15933489"/>
                    </a:ext>
                  </a:extLst>
                </a:gridCol>
                <a:gridCol w="2021003">
                  <a:extLst>
                    <a:ext uri="{9D8B030D-6E8A-4147-A177-3AD203B41FA5}">
                      <a16:colId xmlns:a16="http://schemas.microsoft.com/office/drawing/2014/main" val="2245914813"/>
                    </a:ext>
                  </a:extLst>
                </a:gridCol>
              </a:tblGrid>
              <a:tr h="1182403">
                <a:tc>
                  <a:txBody>
                    <a:bodyPr/>
                    <a:lstStyle/>
                    <a:p>
                      <a:pPr algn="r" fontAlgn="ctr"/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Experience Years At This Company</a:t>
                      </a:r>
                    </a:p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49224393"/>
                  </a:ext>
                </a:extLst>
              </a:tr>
              <a:tr h="363816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Gender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169956"/>
                  </a:ext>
                </a:extLst>
              </a:tr>
              <a:tr h="363816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Female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9.893333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487583"/>
                  </a:ext>
                </a:extLst>
              </a:tr>
              <a:tr h="363816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Male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8.596639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72784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CE489F35-8613-40BE-9938-F1BDB8C7A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850" y="1863330"/>
            <a:ext cx="6540816" cy="30141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721753-939D-4686-ADCD-84F91F8EACEC}"/>
              </a:ext>
            </a:extLst>
          </p:cNvPr>
          <p:cNvSpPr txBox="1"/>
          <p:nvPr/>
        </p:nvSpPr>
        <p:spPr>
          <a:xfrm>
            <a:off x="1272209" y="4717774"/>
            <a:ext cx="3034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 is on y axis is number of employees  and x is experience at this company</a:t>
            </a:r>
          </a:p>
        </p:txBody>
      </p:sp>
    </p:spTree>
    <p:extLst>
      <p:ext uri="{BB962C8B-B14F-4D97-AF65-F5344CB8AC3E}">
        <p14:creationId xmlns:p14="http://schemas.microsoft.com/office/powerpoint/2010/main" val="17086700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D3649-40E9-4E17-855B-FC95B7E93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Employees environment satisfaction and Martial Status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9654F06-E545-4FAE-8D98-8A9D4438A7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356393"/>
              </p:ext>
            </p:extLst>
          </p:nvPr>
        </p:nvGraphicFramePr>
        <p:xfrm>
          <a:off x="532089" y="2103120"/>
          <a:ext cx="3324294" cy="2651760"/>
        </p:xfrm>
        <a:graphic>
          <a:graphicData uri="http://schemas.openxmlformats.org/drawingml/2006/table">
            <a:tbl>
              <a:tblPr/>
              <a:tblGrid>
                <a:gridCol w="1662147">
                  <a:extLst>
                    <a:ext uri="{9D8B030D-6E8A-4147-A177-3AD203B41FA5}">
                      <a16:colId xmlns:a16="http://schemas.microsoft.com/office/drawing/2014/main" val="1448271194"/>
                    </a:ext>
                  </a:extLst>
                </a:gridCol>
                <a:gridCol w="1662147">
                  <a:extLst>
                    <a:ext uri="{9D8B030D-6E8A-4147-A177-3AD203B41FA5}">
                      <a16:colId xmlns:a16="http://schemas.microsoft.com/office/drawing/2014/main" val="32918023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Employee Relationship Satisfaction</a:t>
                      </a:r>
                    </a:p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2243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MaritalStatus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843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Divorced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2.783784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88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Married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2.780000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183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Single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2.631579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6938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93A0E3D-D17E-416D-A702-9B2687B43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330" y="1650595"/>
            <a:ext cx="5777947" cy="355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83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803D-6ABF-4356-95FF-B225FF835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16" y="172278"/>
            <a:ext cx="8596668" cy="1320800"/>
          </a:xfrm>
        </p:spPr>
        <p:txBody>
          <a:bodyPr/>
          <a:lstStyle/>
          <a:p>
            <a:r>
              <a:rPr lang="en-US" dirty="0"/>
              <a:t>Years with current Job Role  and Employee Job Role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6E2AB63-E9AC-4BD3-9A97-E0F178C85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748052"/>
              </p:ext>
            </p:extLst>
          </p:nvPr>
        </p:nvGraphicFramePr>
        <p:xfrm>
          <a:off x="689113" y="1930400"/>
          <a:ext cx="4373218" cy="4406256"/>
        </p:xfrm>
        <a:graphic>
          <a:graphicData uri="http://schemas.openxmlformats.org/drawingml/2006/table">
            <a:tbl>
              <a:tblPr/>
              <a:tblGrid>
                <a:gridCol w="2305878">
                  <a:extLst>
                    <a:ext uri="{9D8B030D-6E8A-4147-A177-3AD203B41FA5}">
                      <a16:colId xmlns:a16="http://schemas.microsoft.com/office/drawing/2014/main" val="3985763694"/>
                    </a:ext>
                  </a:extLst>
                </a:gridCol>
                <a:gridCol w="2067340">
                  <a:extLst>
                    <a:ext uri="{9D8B030D-6E8A-4147-A177-3AD203B41FA5}">
                      <a16:colId xmlns:a16="http://schemas.microsoft.com/office/drawing/2014/main" val="3158442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US" sz="1200" b="1" dirty="0">
                        <a:effectLst/>
                      </a:endParaRPr>
                    </a:p>
                  </a:txBody>
                  <a:tcPr marL="51752" marR="51752" marT="25876" marB="25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Experience Years In Current Role</a:t>
                      </a:r>
                      <a:endParaRPr lang="en-US" sz="1200" dirty="0"/>
                    </a:p>
                  </a:txBody>
                  <a:tcPr marL="51752" marR="51752" marT="25876" marB="25876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38997359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Emp Job Role</a:t>
                      </a:r>
                    </a:p>
                  </a:txBody>
                  <a:tcPr marL="51752" marR="51752" marT="25876" marB="25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1">
                        <a:effectLst/>
                      </a:endParaRPr>
                    </a:p>
                  </a:txBody>
                  <a:tcPr marL="51752" marR="51752" marT="25876" marB="25876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725327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Data Scientist</a:t>
                      </a:r>
                    </a:p>
                  </a:txBody>
                  <a:tcPr marL="51752" marR="51752" marT="25876" marB="25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7.000000</a:t>
                      </a:r>
                    </a:p>
                  </a:txBody>
                  <a:tcPr marL="51752" marR="51752" marT="25876" marB="25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171369"/>
                  </a:ext>
                </a:extLst>
              </a:tr>
              <a:tr h="1751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Developer</a:t>
                      </a:r>
                    </a:p>
                  </a:txBody>
                  <a:tcPr marL="51752" marR="51752" marT="25876" marB="25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5.666667</a:t>
                      </a:r>
                    </a:p>
                  </a:txBody>
                  <a:tcPr marL="51752" marR="51752" marT="25876" marB="25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589220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Finance Manager</a:t>
                      </a:r>
                    </a:p>
                  </a:txBody>
                  <a:tcPr marL="51752" marR="51752" marT="25876" marB="25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5.066667</a:t>
                      </a:r>
                    </a:p>
                  </a:txBody>
                  <a:tcPr marL="51752" marR="51752" marT="25876" marB="25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995152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Healthcare Representative</a:t>
                      </a:r>
                    </a:p>
                  </a:txBody>
                  <a:tcPr marL="51752" marR="51752" marT="25876" marB="25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4.875000</a:t>
                      </a:r>
                    </a:p>
                  </a:txBody>
                  <a:tcPr marL="51752" marR="51752" marT="25876" marB="25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972558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Human Resources</a:t>
                      </a:r>
                    </a:p>
                  </a:txBody>
                  <a:tcPr marL="51752" marR="51752" marT="25876" marB="25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4.333333</a:t>
                      </a:r>
                    </a:p>
                  </a:txBody>
                  <a:tcPr marL="51752" marR="51752" marT="25876" marB="25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596880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Laboratory Technician</a:t>
                      </a:r>
                    </a:p>
                  </a:txBody>
                  <a:tcPr marL="51752" marR="51752" marT="25876" marB="25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4.928571</a:t>
                      </a:r>
                    </a:p>
                  </a:txBody>
                  <a:tcPr marL="51752" marR="51752" marT="25876" marB="25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4397376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Manager</a:t>
                      </a:r>
                    </a:p>
                  </a:txBody>
                  <a:tcPr marL="51752" marR="51752" marT="25876" marB="25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8.833333</a:t>
                      </a:r>
                    </a:p>
                  </a:txBody>
                  <a:tcPr marL="51752" marR="51752" marT="25876" marB="25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638828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Manager R&amp;D</a:t>
                      </a:r>
                    </a:p>
                  </a:txBody>
                  <a:tcPr marL="51752" marR="51752" marT="25876" marB="25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5.882353</a:t>
                      </a:r>
                    </a:p>
                  </a:txBody>
                  <a:tcPr marL="51752" marR="51752" marT="25876" marB="25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140099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Manufacturing Director</a:t>
                      </a:r>
                    </a:p>
                  </a:txBody>
                  <a:tcPr marL="51752" marR="51752" marT="25876" marB="25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6.333333</a:t>
                      </a:r>
                    </a:p>
                  </a:txBody>
                  <a:tcPr marL="51752" marR="51752" marT="25876" marB="25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742367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Research Director</a:t>
                      </a:r>
                    </a:p>
                  </a:txBody>
                  <a:tcPr marL="51752" marR="51752" marT="25876" marB="25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10.800000</a:t>
                      </a:r>
                    </a:p>
                  </a:txBody>
                  <a:tcPr marL="51752" marR="51752" marT="25876" marB="25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38985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Research Scientist</a:t>
                      </a:r>
                    </a:p>
                  </a:txBody>
                  <a:tcPr marL="51752" marR="51752" marT="25876" marB="25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5.352941</a:t>
                      </a:r>
                    </a:p>
                  </a:txBody>
                  <a:tcPr marL="51752" marR="51752" marT="25876" marB="25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636531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Sales Executive</a:t>
                      </a:r>
                    </a:p>
                  </a:txBody>
                  <a:tcPr marL="51752" marR="51752" marT="25876" marB="25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6.156250</a:t>
                      </a:r>
                    </a:p>
                  </a:txBody>
                  <a:tcPr marL="51752" marR="51752" marT="25876" marB="25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983282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Sales Representative</a:t>
                      </a:r>
                    </a:p>
                  </a:txBody>
                  <a:tcPr marL="51752" marR="51752" marT="25876" marB="25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3.500000</a:t>
                      </a:r>
                    </a:p>
                  </a:txBody>
                  <a:tcPr marL="51752" marR="51752" marT="25876" marB="25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445153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Senior Developer</a:t>
                      </a:r>
                    </a:p>
                  </a:txBody>
                  <a:tcPr marL="51752" marR="51752" marT="25876" marB="25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5.000000</a:t>
                      </a:r>
                    </a:p>
                  </a:txBody>
                  <a:tcPr marL="51752" marR="51752" marT="25876" marB="25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322894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Senior Manager R&amp;D</a:t>
                      </a:r>
                    </a:p>
                  </a:txBody>
                  <a:tcPr marL="51752" marR="51752" marT="25876" marB="25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5.250000</a:t>
                      </a:r>
                    </a:p>
                  </a:txBody>
                  <a:tcPr marL="51752" marR="51752" marT="25876" marB="25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111135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Technical Lead</a:t>
                      </a:r>
                    </a:p>
                  </a:txBody>
                  <a:tcPr marL="51752" marR="51752" marT="25876" marB="25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2.000000</a:t>
                      </a:r>
                    </a:p>
                  </a:txBody>
                  <a:tcPr marL="51752" marR="51752" marT="25876" marB="25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44026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5EB6E157-9BD1-48BE-949C-658708A8A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74" y="1638920"/>
            <a:ext cx="5298129" cy="504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66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EA431-646A-4A49-9FC6-F8821AE2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Employees job satisfaction and Business Travel Frequency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5076C30-BFC5-46A9-B5C3-A62AA52094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015412"/>
              </p:ext>
            </p:extLst>
          </p:nvPr>
        </p:nvGraphicFramePr>
        <p:xfrm>
          <a:off x="836360" y="2188355"/>
          <a:ext cx="4517519" cy="2103120"/>
        </p:xfrm>
        <a:graphic>
          <a:graphicData uri="http://schemas.openxmlformats.org/drawingml/2006/table">
            <a:tbl>
              <a:tblPr/>
              <a:tblGrid>
                <a:gridCol w="2999221">
                  <a:extLst>
                    <a:ext uri="{9D8B030D-6E8A-4147-A177-3AD203B41FA5}">
                      <a16:colId xmlns:a16="http://schemas.microsoft.com/office/drawing/2014/main" val="3558497642"/>
                    </a:ext>
                  </a:extLst>
                </a:gridCol>
                <a:gridCol w="1518298">
                  <a:extLst>
                    <a:ext uri="{9D8B030D-6E8A-4147-A177-3AD203B41FA5}">
                      <a16:colId xmlns:a16="http://schemas.microsoft.com/office/drawing/2014/main" val="36019696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br>
                        <a:rPr lang="en-US" b="1" dirty="0">
                          <a:effectLst/>
                        </a:rPr>
                      </a:b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Emp Job Satisfaction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92992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BusinessTravelFrequency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224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Non-Travel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2.666667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352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Travel_Frequently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3.027027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287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Travel_Rarely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2.691176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37547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5BDB5A1-638B-4385-A0BE-2EAFAD9F1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895" y="1479894"/>
            <a:ext cx="5784771" cy="424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298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021C0-6E17-4952-B1E6-1CF9D045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Employees </a:t>
            </a:r>
            <a:r>
              <a:rPr lang="en-US" dirty="0" err="1"/>
              <a:t>Deaprtment</a:t>
            </a:r>
            <a:r>
              <a:rPr lang="en-US" dirty="0"/>
              <a:t> and Distance from Home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9AFD5BD-65D2-408E-8100-8C228B010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205350"/>
              </p:ext>
            </p:extLst>
          </p:nvPr>
        </p:nvGraphicFramePr>
        <p:xfrm>
          <a:off x="980660" y="1930400"/>
          <a:ext cx="3432313" cy="4572000"/>
        </p:xfrm>
        <a:graphic>
          <a:graphicData uri="http://schemas.openxmlformats.org/drawingml/2006/table">
            <a:tbl>
              <a:tblPr/>
              <a:tblGrid>
                <a:gridCol w="2311018">
                  <a:extLst>
                    <a:ext uri="{9D8B030D-6E8A-4147-A177-3AD203B41FA5}">
                      <a16:colId xmlns:a16="http://schemas.microsoft.com/office/drawing/2014/main" val="3382077612"/>
                    </a:ext>
                  </a:extLst>
                </a:gridCol>
                <a:gridCol w="1121295">
                  <a:extLst>
                    <a:ext uri="{9D8B030D-6E8A-4147-A177-3AD203B41FA5}">
                      <a16:colId xmlns:a16="http://schemas.microsoft.com/office/drawing/2014/main" val="1149096314"/>
                    </a:ext>
                  </a:extLst>
                </a:gridCol>
              </a:tblGrid>
              <a:tr h="1009857">
                <a:tc>
                  <a:txBody>
                    <a:bodyPr/>
                    <a:lstStyle/>
                    <a:p>
                      <a:pPr algn="r" fontAlgn="ctr"/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Distance  From Home</a:t>
                      </a:r>
                    </a:p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793668"/>
                  </a:ext>
                </a:extLst>
              </a:tr>
              <a:tr h="310725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EmpDepartment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58953"/>
                  </a:ext>
                </a:extLst>
              </a:tr>
              <a:tr h="310725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Data Science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311544"/>
                  </a:ext>
                </a:extLst>
              </a:tr>
              <a:tr h="310725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Development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10.615385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621299"/>
                  </a:ext>
                </a:extLst>
              </a:tr>
              <a:tr h="310725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Finance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14.733333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150296"/>
                  </a:ext>
                </a:extLst>
              </a:tr>
              <a:tr h="310725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Human Resources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4.500000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038424"/>
                  </a:ext>
                </a:extLst>
              </a:tr>
              <a:tr h="543769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Research &amp; Development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9.691176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92845"/>
                  </a:ext>
                </a:extLst>
              </a:tr>
              <a:tr h="310725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Sales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9.689655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7932695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3A8FB92D-E7F9-4806-9F20-8D6B72764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003" y="1507498"/>
            <a:ext cx="7128514" cy="429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467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C277-4B98-46AD-818B-AEC0848F0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Employee Department and Employees Job  involvement 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C42199-7CD0-449C-A2CE-0B26AEE3C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736771"/>
              </p:ext>
            </p:extLst>
          </p:nvPr>
        </p:nvGraphicFramePr>
        <p:xfrm>
          <a:off x="980661" y="1930400"/>
          <a:ext cx="4422258" cy="4490784"/>
        </p:xfrm>
        <a:graphic>
          <a:graphicData uri="http://schemas.openxmlformats.org/drawingml/2006/table">
            <a:tbl>
              <a:tblPr/>
              <a:tblGrid>
                <a:gridCol w="1510747">
                  <a:extLst>
                    <a:ext uri="{9D8B030D-6E8A-4147-A177-3AD203B41FA5}">
                      <a16:colId xmlns:a16="http://schemas.microsoft.com/office/drawing/2014/main" val="2542606435"/>
                    </a:ext>
                  </a:extLst>
                </a:gridCol>
                <a:gridCol w="2911511">
                  <a:extLst>
                    <a:ext uri="{9D8B030D-6E8A-4147-A177-3AD203B41FA5}">
                      <a16:colId xmlns:a16="http://schemas.microsoft.com/office/drawing/2014/main" val="2236500950"/>
                    </a:ext>
                  </a:extLst>
                </a:gridCol>
              </a:tblGrid>
              <a:tr h="215635">
                <a:tc>
                  <a:txBody>
                    <a:bodyPr/>
                    <a:lstStyle/>
                    <a:p>
                      <a:pPr algn="r" fontAlgn="ctr"/>
                      <a:endParaRPr lang="en-US" sz="1100" b="1" dirty="0">
                        <a:effectLst/>
                      </a:endParaRPr>
                    </a:p>
                  </a:txBody>
                  <a:tcPr marL="53909" marR="53909" marT="26954" marB="269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</a:rPr>
                        <a:t>Emp Job Involvement</a:t>
                      </a:r>
                      <a:endParaRPr lang="en-US" sz="1100" dirty="0"/>
                    </a:p>
                  </a:txBody>
                  <a:tcPr marL="53909" marR="53909" marT="26954" marB="26954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46383056"/>
                  </a:ext>
                </a:extLst>
              </a:tr>
              <a:tr h="2156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</a:rPr>
                        <a:t>Emp Job Role</a:t>
                      </a:r>
                    </a:p>
                  </a:txBody>
                  <a:tcPr marL="53909" marR="53909" marT="26954" marB="269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1" dirty="0">
                        <a:effectLst/>
                      </a:endParaRPr>
                    </a:p>
                  </a:txBody>
                  <a:tcPr marL="53909" marR="53909" marT="26954" marB="2695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320644"/>
                  </a:ext>
                </a:extLst>
              </a:tr>
              <a:tr h="2156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Data Scientist</a:t>
                      </a:r>
                    </a:p>
                  </a:txBody>
                  <a:tcPr marL="53909" marR="53909" marT="26954" marB="269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3.000000</a:t>
                      </a:r>
                    </a:p>
                  </a:txBody>
                  <a:tcPr marL="53909" marR="53909" marT="26954" marB="269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476116"/>
                  </a:ext>
                </a:extLst>
              </a:tr>
              <a:tr h="2156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Developer</a:t>
                      </a:r>
                    </a:p>
                  </a:txBody>
                  <a:tcPr marL="53909" marR="53909" marT="26954" marB="269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2.833333</a:t>
                      </a:r>
                    </a:p>
                  </a:txBody>
                  <a:tcPr marL="53909" marR="53909" marT="26954" marB="269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358845"/>
                  </a:ext>
                </a:extLst>
              </a:tr>
              <a:tr h="2156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Finance Manager</a:t>
                      </a:r>
                    </a:p>
                  </a:txBody>
                  <a:tcPr marL="53909" marR="53909" marT="26954" marB="269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3.000000</a:t>
                      </a:r>
                    </a:p>
                  </a:txBody>
                  <a:tcPr marL="53909" marR="53909" marT="26954" marB="269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8487"/>
                  </a:ext>
                </a:extLst>
              </a:tr>
              <a:tr h="2156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</a:rPr>
                        <a:t>Healthcare Representative</a:t>
                      </a:r>
                    </a:p>
                  </a:txBody>
                  <a:tcPr marL="53909" marR="53909" marT="26954" marB="269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2.875000</a:t>
                      </a:r>
                    </a:p>
                  </a:txBody>
                  <a:tcPr marL="53909" marR="53909" marT="26954" marB="269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027781"/>
                  </a:ext>
                </a:extLst>
              </a:tr>
              <a:tr h="2156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Human Resources</a:t>
                      </a:r>
                    </a:p>
                  </a:txBody>
                  <a:tcPr marL="53909" marR="53909" marT="26954" marB="269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2.777778</a:t>
                      </a:r>
                    </a:p>
                  </a:txBody>
                  <a:tcPr marL="53909" marR="53909" marT="26954" marB="269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198334"/>
                  </a:ext>
                </a:extLst>
              </a:tr>
              <a:tr h="2156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Laboratory Technician</a:t>
                      </a:r>
                    </a:p>
                  </a:txBody>
                  <a:tcPr marL="53909" marR="53909" marT="26954" marB="269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2.714286</a:t>
                      </a:r>
                    </a:p>
                  </a:txBody>
                  <a:tcPr marL="53909" marR="53909" marT="26954" marB="269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04382"/>
                  </a:ext>
                </a:extLst>
              </a:tr>
              <a:tr h="2156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Manager</a:t>
                      </a:r>
                    </a:p>
                  </a:txBody>
                  <a:tcPr marL="53909" marR="53909" marT="26954" marB="269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2.500000</a:t>
                      </a:r>
                    </a:p>
                  </a:txBody>
                  <a:tcPr marL="53909" marR="53909" marT="26954" marB="269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743909"/>
                  </a:ext>
                </a:extLst>
              </a:tr>
              <a:tr h="2156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Manager R&amp;D</a:t>
                      </a:r>
                    </a:p>
                  </a:txBody>
                  <a:tcPr marL="53909" marR="53909" marT="26954" marB="269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3.117647</a:t>
                      </a:r>
                    </a:p>
                  </a:txBody>
                  <a:tcPr marL="53909" marR="53909" marT="26954" marB="269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140401"/>
                  </a:ext>
                </a:extLst>
              </a:tr>
              <a:tr h="2156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Manufacturing Director</a:t>
                      </a:r>
                    </a:p>
                  </a:txBody>
                  <a:tcPr marL="53909" marR="53909" marT="26954" marB="269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2.333333</a:t>
                      </a:r>
                    </a:p>
                  </a:txBody>
                  <a:tcPr marL="53909" marR="53909" marT="26954" marB="269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168998"/>
                  </a:ext>
                </a:extLst>
              </a:tr>
              <a:tr h="2156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Research Director</a:t>
                      </a:r>
                    </a:p>
                  </a:txBody>
                  <a:tcPr marL="53909" marR="53909" marT="26954" marB="269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2.400000</a:t>
                      </a:r>
                    </a:p>
                  </a:txBody>
                  <a:tcPr marL="53909" marR="53909" marT="26954" marB="269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335428"/>
                  </a:ext>
                </a:extLst>
              </a:tr>
              <a:tr h="2156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Research Scientist</a:t>
                      </a:r>
                    </a:p>
                  </a:txBody>
                  <a:tcPr marL="53909" marR="53909" marT="26954" marB="269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2.764706</a:t>
                      </a:r>
                    </a:p>
                  </a:txBody>
                  <a:tcPr marL="53909" marR="53909" marT="26954" marB="269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970422"/>
                  </a:ext>
                </a:extLst>
              </a:tr>
              <a:tr h="2156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Sales Executive</a:t>
                      </a:r>
                    </a:p>
                  </a:txBody>
                  <a:tcPr marL="53909" marR="53909" marT="26954" marB="269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2.625000</a:t>
                      </a:r>
                    </a:p>
                  </a:txBody>
                  <a:tcPr marL="53909" marR="53909" marT="26954" marB="269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855519"/>
                  </a:ext>
                </a:extLst>
              </a:tr>
              <a:tr h="2156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Sales Representative</a:t>
                      </a:r>
                    </a:p>
                  </a:txBody>
                  <a:tcPr marL="53909" marR="53909" marT="26954" marB="269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2.333333</a:t>
                      </a:r>
                    </a:p>
                  </a:txBody>
                  <a:tcPr marL="53909" marR="53909" marT="26954" marB="269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593406"/>
                  </a:ext>
                </a:extLst>
              </a:tr>
              <a:tr h="2156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Senior Developer</a:t>
                      </a:r>
                    </a:p>
                  </a:txBody>
                  <a:tcPr marL="53909" marR="53909" marT="26954" marB="269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3.166667</a:t>
                      </a:r>
                    </a:p>
                  </a:txBody>
                  <a:tcPr marL="53909" marR="53909" marT="26954" marB="269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980142"/>
                  </a:ext>
                </a:extLst>
              </a:tr>
              <a:tr h="2156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Senior Manager R&amp;D</a:t>
                      </a:r>
                    </a:p>
                  </a:txBody>
                  <a:tcPr marL="53909" marR="53909" marT="26954" marB="269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2.250000</a:t>
                      </a:r>
                    </a:p>
                  </a:txBody>
                  <a:tcPr marL="53909" marR="53909" marT="26954" marB="269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238373"/>
                  </a:ext>
                </a:extLst>
              </a:tr>
              <a:tr h="2156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</a:rPr>
                        <a:t>Technical Lead</a:t>
                      </a:r>
                    </a:p>
                  </a:txBody>
                  <a:tcPr marL="53909" marR="53909" marT="26954" marB="269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3.000000</a:t>
                      </a:r>
                    </a:p>
                  </a:txBody>
                  <a:tcPr marL="53909" marR="53909" marT="26954" marB="269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515950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F7A4E917-7EF1-4697-8250-D4E662153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919" y="2005633"/>
            <a:ext cx="6457777" cy="424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27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E058-ADFC-4392-A49E-267B9CFE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Years since last promotion and employees department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DBE5640-2845-42CF-A201-1A4F8066C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171895"/>
              </p:ext>
            </p:extLst>
          </p:nvPr>
        </p:nvGraphicFramePr>
        <p:xfrm>
          <a:off x="677334" y="2625013"/>
          <a:ext cx="4252475" cy="37490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97170">
                  <a:extLst>
                    <a:ext uri="{9D8B030D-6E8A-4147-A177-3AD203B41FA5}">
                      <a16:colId xmlns:a16="http://schemas.microsoft.com/office/drawing/2014/main" val="3196863996"/>
                    </a:ext>
                  </a:extLst>
                </a:gridCol>
                <a:gridCol w="1855305">
                  <a:extLst>
                    <a:ext uri="{9D8B030D-6E8A-4147-A177-3AD203B41FA5}">
                      <a16:colId xmlns:a16="http://schemas.microsoft.com/office/drawing/2014/main" val="2111444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Years Since Last Promotion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230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EmpDepartment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687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Data Science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4725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3.076923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542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Finance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2.800000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90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Human Resources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2.600000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4282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Research &amp; 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3.352941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1362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Sales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4.344828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026183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0A03BE5-AB3B-4D8F-B995-76388E09B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625013"/>
            <a:ext cx="6573078" cy="282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3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90001-D661-4629-B21D-7E6F9210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E4AF0-B3F7-4983-A401-A5F44EF31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099" y="1488613"/>
            <a:ext cx="8596668" cy="3880773"/>
          </a:xfrm>
        </p:spPr>
        <p:txBody>
          <a:bodyPr/>
          <a:lstStyle/>
          <a:p>
            <a:r>
              <a:rPr lang="en-US" dirty="0"/>
              <a:t>To do analysis on the data sample of 400 random rows is taken and the sample of data follows the Normal Distribution</a:t>
            </a:r>
          </a:p>
          <a:p>
            <a:r>
              <a:rPr lang="en-US" dirty="0"/>
              <a:t>Both sample and entire data Age column Hist graph are shown below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5E6653-EBEE-4507-B4C9-DE89CC160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741736"/>
            <a:ext cx="4674665" cy="3150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B9DE65-36DE-41DF-A8D3-94142586E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999" y="2741736"/>
            <a:ext cx="4763585" cy="31503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B50F6B-FC9F-4C73-A797-8016F723DA45}"/>
              </a:ext>
            </a:extLst>
          </p:cNvPr>
          <p:cNvSpPr txBox="1"/>
          <p:nvPr/>
        </p:nvSpPr>
        <p:spPr>
          <a:xfrm>
            <a:off x="1033670" y="5892054"/>
            <a:ext cx="4318329" cy="379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Fig1.Histogram of sample data(</a:t>
            </a:r>
            <a:r>
              <a:rPr lang="en-US" dirty="0" err="1"/>
              <a:t>age.hist</a:t>
            </a:r>
            <a:r>
              <a:rPr 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8A37B-35B5-4874-9037-7A09C0C7388C}"/>
              </a:ext>
            </a:extLst>
          </p:cNvPr>
          <p:cNvSpPr txBox="1"/>
          <p:nvPr/>
        </p:nvSpPr>
        <p:spPr>
          <a:xfrm>
            <a:off x="5708335" y="5931350"/>
            <a:ext cx="431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Fig2.Histogram of entire data(</a:t>
            </a:r>
            <a:r>
              <a:rPr lang="en-US" dirty="0" err="1"/>
              <a:t>age.hist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445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F548-173D-4FAE-AC79-36340F4A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Years with current manager and employee job role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34E405-AF6C-4016-8673-6EC30D9D6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972529"/>
              </p:ext>
            </p:extLst>
          </p:nvPr>
        </p:nvGraphicFramePr>
        <p:xfrm>
          <a:off x="901148" y="1930400"/>
          <a:ext cx="3233530" cy="47842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80095">
                  <a:extLst>
                    <a:ext uri="{9D8B030D-6E8A-4147-A177-3AD203B41FA5}">
                      <a16:colId xmlns:a16="http://schemas.microsoft.com/office/drawing/2014/main" val="469962828"/>
                    </a:ext>
                  </a:extLst>
                </a:gridCol>
                <a:gridCol w="1453435">
                  <a:extLst>
                    <a:ext uri="{9D8B030D-6E8A-4147-A177-3AD203B41FA5}">
                      <a16:colId xmlns:a16="http://schemas.microsoft.com/office/drawing/2014/main" val="3581124240"/>
                    </a:ext>
                  </a:extLst>
                </a:gridCol>
              </a:tblGrid>
              <a:tr h="239889">
                <a:tc>
                  <a:txBody>
                    <a:bodyPr/>
                    <a:lstStyle/>
                    <a:p>
                      <a:pPr algn="r" fontAlgn="ctr"/>
                      <a:endParaRPr lang="en-US" sz="1100" b="1" dirty="0">
                        <a:effectLst/>
                      </a:endParaRPr>
                    </a:p>
                  </a:txBody>
                  <a:tcPr marL="53909" marR="53909" marT="26954" marB="26954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effectLst/>
                        </a:rPr>
                        <a:t>Years With Current Manager</a:t>
                      </a:r>
                    </a:p>
                    <a:p>
                      <a:endParaRPr lang="en-US" sz="1100" dirty="0"/>
                    </a:p>
                  </a:txBody>
                  <a:tcPr marL="53909" marR="53909" marT="26954" marB="26954"/>
                </a:tc>
                <a:extLst>
                  <a:ext uri="{0D108BD9-81ED-4DB2-BD59-A6C34878D82A}">
                    <a16:rowId xmlns:a16="http://schemas.microsoft.com/office/drawing/2014/main" val="101497800"/>
                  </a:ext>
                </a:extLst>
              </a:tr>
              <a:tr h="239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EmpJobRole</a:t>
                      </a:r>
                    </a:p>
                  </a:txBody>
                  <a:tcPr marL="53909" marR="53909" marT="26954" marB="26954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1" dirty="0">
                        <a:effectLst/>
                      </a:endParaRPr>
                    </a:p>
                  </a:txBody>
                  <a:tcPr marL="53909" marR="53909" marT="26954" marB="26954" anchor="ctr"/>
                </a:tc>
                <a:extLst>
                  <a:ext uri="{0D108BD9-81ED-4DB2-BD59-A6C34878D82A}">
                    <a16:rowId xmlns:a16="http://schemas.microsoft.com/office/drawing/2014/main" val="2422325406"/>
                  </a:ext>
                </a:extLst>
              </a:tr>
              <a:tr h="239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Data Scientist</a:t>
                      </a:r>
                    </a:p>
                  </a:txBody>
                  <a:tcPr marL="53909" marR="53909" marT="26954" marB="2695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9.000000</a:t>
                      </a:r>
                    </a:p>
                  </a:txBody>
                  <a:tcPr marL="53909" marR="53909" marT="26954" marB="26954" anchor="ctr"/>
                </a:tc>
                <a:extLst>
                  <a:ext uri="{0D108BD9-81ED-4DB2-BD59-A6C34878D82A}">
                    <a16:rowId xmlns:a16="http://schemas.microsoft.com/office/drawing/2014/main" val="2263313208"/>
                  </a:ext>
                </a:extLst>
              </a:tr>
              <a:tr h="239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Developer</a:t>
                      </a:r>
                    </a:p>
                  </a:txBody>
                  <a:tcPr marL="53909" marR="53909" marT="26954" marB="2695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5.666667</a:t>
                      </a:r>
                    </a:p>
                  </a:txBody>
                  <a:tcPr marL="53909" marR="53909" marT="26954" marB="26954" anchor="ctr"/>
                </a:tc>
                <a:extLst>
                  <a:ext uri="{0D108BD9-81ED-4DB2-BD59-A6C34878D82A}">
                    <a16:rowId xmlns:a16="http://schemas.microsoft.com/office/drawing/2014/main" val="1759635406"/>
                  </a:ext>
                </a:extLst>
              </a:tr>
              <a:tr h="239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Finance Manager</a:t>
                      </a:r>
                    </a:p>
                  </a:txBody>
                  <a:tcPr marL="53909" marR="53909" marT="26954" marB="2695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5.466667</a:t>
                      </a:r>
                    </a:p>
                  </a:txBody>
                  <a:tcPr marL="53909" marR="53909" marT="26954" marB="26954" anchor="ctr"/>
                </a:tc>
                <a:extLst>
                  <a:ext uri="{0D108BD9-81ED-4DB2-BD59-A6C34878D82A}">
                    <a16:rowId xmlns:a16="http://schemas.microsoft.com/office/drawing/2014/main" val="1690855618"/>
                  </a:ext>
                </a:extLst>
              </a:tr>
              <a:tr h="239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Healthcare Representative</a:t>
                      </a:r>
                    </a:p>
                  </a:txBody>
                  <a:tcPr marL="53909" marR="53909" marT="26954" marB="2695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3.250000</a:t>
                      </a:r>
                    </a:p>
                  </a:txBody>
                  <a:tcPr marL="53909" marR="53909" marT="26954" marB="26954" anchor="ctr"/>
                </a:tc>
                <a:extLst>
                  <a:ext uri="{0D108BD9-81ED-4DB2-BD59-A6C34878D82A}">
                    <a16:rowId xmlns:a16="http://schemas.microsoft.com/office/drawing/2014/main" val="4082130241"/>
                  </a:ext>
                </a:extLst>
              </a:tr>
              <a:tr h="239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Human Resources</a:t>
                      </a:r>
                    </a:p>
                  </a:txBody>
                  <a:tcPr marL="53909" marR="53909" marT="26954" marB="2695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3.888889</a:t>
                      </a:r>
                    </a:p>
                  </a:txBody>
                  <a:tcPr marL="53909" marR="53909" marT="26954" marB="26954" anchor="ctr"/>
                </a:tc>
                <a:extLst>
                  <a:ext uri="{0D108BD9-81ED-4DB2-BD59-A6C34878D82A}">
                    <a16:rowId xmlns:a16="http://schemas.microsoft.com/office/drawing/2014/main" val="2175955568"/>
                  </a:ext>
                </a:extLst>
              </a:tr>
              <a:tr h="239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Laboratory Technician</a:t>
                      </a:r>
                    </a:p>
                  </a:txBody>
                  <a:tcPr marL="53909" marR="53909" marT="26954" marB="2695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4.214286</a:t>
                      </a:r>
                    </a:p>
                  </a:txBody>
                  <a:tcPr marL="53909" marR="53909" marT="26954" marB="26954" anchor="ctr"/>
                </a:tc>
                <a:extLst>
                  <a:ext uri="{0D108BD9-81ED-4DB2-BD59-A6C34878D82A}">
                    <a16:rowId xmlns:a16="http://schemas.microsoft.com/office/drawing/2014/main" val="858311450"/>
                  </a:ext>
                </a:extLst>
              </a:tr>
              <a:tr h="239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Manager</a:t>
                      </a:r>
                    </a:p>
                  </a:txBody>
                  <a:tcPr marL="53909" marR="53909" marT="26954" marB="2695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8.583333</a:t>
                      </a:r>
                    </a:p>
                  </a:txBody>
                  <a:tcPr marL="53909" marR="53909" marT="26954" marB="26954" anchor="ctr"/>
                </a:tc>
                <a:extLst>
                  <a:ext uri="{0D108BD9-81ED-4DB2-BD59-A6C34878D82A}">
                    <a16:rowId xmlns:a16="http://schemas.microsoft.com/office/drawing/2014/main" val="375365729"/>
                  </a:ext>
                </a:extLst>
              </a:tr>
              <a:tr h="239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Manager R&amp;D</a:t>
                      </a:r>
                    </a:p>
                  </a:txBody>
                  <a:tcPr marL="53909" marR="53909" marT="26954" marB="2695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5.882353</a:t>
                      </a:r>
                    </a:p>
                  </a:txBody>
                  <a:tcPr marL="53909" marR="53909" marT="26954" marB="26954" anchor="ctr"/>
                </a:tc>
                <a:extLst>
                  <a:ext uri="{0D108BD9-81ED-4DB2-BD59-A6C34878D82A}">
                    <a16:rowId xmlns:a16="http://schemas.microsoft.com/office/drawing/2014/main" val="2923435180"/>
                  </a:ext>
                </a:extLst>
              </a:tr>
              <a:tr h="239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Manufacturing Director</a:t>
                      </a:r>
                    </a:p>
                  </a:txBody>
                  <a:tcPr marL="53909" marR="53909" marT="26954" marB="2695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5.666667</a:t>
                      </a:r>
                    </a:p>
                  </a:txBody>
                  <a:tcPr marL="53909" marR="53909" marT="26954" marB="26954" anchor="ctr"/>
                </a:tc>
                <a:extLst>
                  <a:ext uri="{0D108BD9-81ED-4DB2-BD59-A6C34878D82A}">
                    <a16:rowId xmlns:a16="http://schemas.microsoft.com/office/drawing/2014/main" val="1033448946"/>
                  </a:ext>
                </a:extLst>
              </a:tr>
              <a:tr h="239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Research Director</a:t>
                      </a:r>
                    </a:p>
                  </a:txBody>
                  <a:tcPr marL="53909" marR="53909" marT="26954" marB="2695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10.000000</a:t>
                      </a:r>
                    </a:p>
                  </a:txBody>
                  <a:tcPr marL="53909" marR="53909" marT="26954" marB="26954" anchor="ctr"/>
                </a:tc>
                <a:extLst>
                  <a:ext uri="{0D108BD9-81ED-4DB2-BD59-A6C34878D82A}">
                    <a16:rowId xmlns:a16="http://schemas.microsoft.com/office/drawing/2014/main" val="3674980850"/>
                  </a:ext>
                </a:extLst>
              </a:tr>
              <a:tr h="239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Research Scientist</a:t>
                      </a:r>
                    </a:p>
                  </a:txBody>
                  <a:tcPr marL="53909" marR="53909" marT="26954" marB="2695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5.235294</a:t>
                      </a:r>
                    </a:p>
                  </a:txBody>
                  <a:tcPr marL="53909" marR="53909" marT="26954" marB="26954" anchor="ctr"/>
                </a:tc>
                <a:extLst>
                  <a:ext uri="{0D108BD9-81ED-4DB2-BD59-A6C34878D82A}">
                    <a16:rowId xmlns:a16="http://schemas.microsoft.com/office/drawing/2014/main" val="897787343"/>
                  </a:ext>
                </a:extLst>
              </a:tr>
              <a:tr h="239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Sales Executive</a:t>
                      </a:r>
                    </a:p>
                  </a:txBody>
                  <a:tcPr marL="53909" marR="53909" marT="26954" marB="2695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5.500000</a:t>
                      </a:r>
                    </a:p>
                  </a:txBody>
                  <a:tcPr marL="53909" marR="53909" marT="26954" marB="26954" anchor="ctr"/>
                </a:tc>
                <a:extLst>
                  <a:ext uri="{0D108BD9-81ED-4DB2-BD59-A6C34878D82A}">
                    <a16:rowId xmlns:a16="http://schemas.microsoft.com/office/drawing/2014/main" val="3224198559"/>
                  </a:ext>
                </a:extLst>
              </a:tr>
              <a:tr h="239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Sales Representative</a:t>
                      </a:r>
                    </a:p>
                  </a:txBody>
                  <a:tcPr marL="53909" marR="53909" marT="26954" marB="2695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3.250000</a:t>
                      </a:r>
                    </a:p>
                  </a:txBody>
                  <a:tcPr marL="53909" marR="53909" marT="26954" marB="26954" anchor="ctr"/>
                </a:tc>
                <a:extLst>
                  <a:ext uri="{0D108BD9-81ED-4DB2-BD59-A6C34878D82A}">
                    <a16:rowId xmlns:a16="http://schemas.microsoft.com/office/drawing/2014/main" val="1672148703"/>
                  </a:ext>
                </a:extLst>
              </a:tr>
              <a:tr h="239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Senior Developer</a:t>
                      </a:r>
                    </a:p>
                  </a:txBody>
                  <a:tcPr marL="53909" marR="53909" marT="26954" marB="2695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4.500000</a:t>
                      </a:r>
                    </a:p>
                  </a:txBody>
                  <a:tcPr marL="53909" marR="53909" marT="26954" marB="26954" anchor="ctr"/>
                </a:tc>
                <a:extLst>
                  <a:ext uri="{0D108BD9-81ED-4DB2-BD59-A6C34878D82A}">
                    <a16:rowId xmlns:a16="http://schemas.microsoft.com/office/drawing/2014/main" val="3093701324"/>
                  </a:ext>
                </a:extLst>
              </a:tr>
              <a:tr h="239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Senior Manager R&amp;D</a:t>
                      </a:r>
                    </a:p>
                  </a:txBody>
                  <a:tcPr marL="53909" marR="53909" marT="26954" marB="2695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3.500000</a:t>
                      </a:r>
                    </a:p>
                  </a:txBody>
                  <a:tcPr marL="53909" marR="53909" marT="26954" marB="26954" anchor="ctr"/>
                </a:tc>
                <a:extLst>
                  <a:ext uri="{0D108BD9-81ED-4DB2-BD59-A6C34878D82A}">
                    <a16:rowId xmlns:a16="http://schemas.microsoft.com/office/drawing/2014/main" val="2545353401"/>
                  </a:ext>
                </a:extLst>
              </a:tr>
              <a:tr h="239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</a:rPr>
                        <a:t>Technical Lead</a:t>
                      </a:r>
                    </a:p>
                  </a:txBody>
                  <a:tcPr marL="53909" marR="53909" marT="26954" marB="2695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2.000000</a:t>
                      </a:r>
                    </a:p>
                  </a:txBody>
                  <a:tcPr marL="53909" marR="53909" marT="26954" marB="26954" anchor="ctr"/>
                </a:tc>
                <a:extLst>
                  <a:ext uri="{0D108BD9-81ED-4DB2-BD59-A6C34878D82A}">
                    <a16:rowId xmlns:a16="http://schemas.microsoft.com/office/drawing/2014/main" val="3785075195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A51CED6-835E-4688-8E0B-FD83177A4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726" y="3429000"/>
            <a:ext cx="6594721" cy="32577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F811C6-26E3-4BD2-8459-C37AF83BF617}"/>
              </a:ext>
            </a:extLst>
          </p:cNvPr>
          <p:cNvSpPr txBox="1"/>
          <p:nvPr/>
        </p:nvSpPr>
        <p:spPr>
          <a:xfrm>
            <a:off x="4975668" y="1789043"/>
            <a:ext cx="6315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  Director ad data scientist has the higher years with current manager </a:t>
            </a:r>
          </a:p>
        </p:txBody>
      </p:sp>
    </p:spTree>
    <p:extLst>
      <p:ext uri="{BB962C8B-B14F-4D97-AF65-F5344CB8AC3E}">
        <p14:creationId xmlns:p14="http://schemas.microsoft.com/office/powerpoint/2010/main" val="32150443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5DB1D-E429-4452-89D4-CF083F25D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time last year and emp job role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76A75D4-FEEE-4354-9674-F6D39B188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387720"/>
              </p:ext>
            </p:extLst>
          </p:nvPr>
        </p:nvGraphicFramePr>
        <p:xfrm>
          <a:off x="677334" y="1920839"/>
          <a:ext cx="3048000" cy="43231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54524">
                  <a:extLst>
                    <a:ext uri="{9D8B030D-6E8A-4147-A177-3AD203B41FA5}">
                      <a16:colId xmlns:a16="http://schemas.microsoft.com/office/drawing/2014/main" val="443572033"/>
                    </a:ext>
                  </a:extLst>
                </a:gridCol>
                <a:gridCol w="1093476">
                  <a:extLst>
                    <a:ext uri="{9D8B030D-6E8A-4147-A177-3AD203B41FA5}">
                      <a16:colId xmlns:a16="http://schemas.microsoft.com/office/drawing/2014/main" val="1003687552"/>
                    </a:ext>
                  </a:extLst>
                </a:gridCol>
              </a:tblGrid>
              <a:tr h="215635">
                <a:tc>
                  <a:txBody>
                    <a:bodyPr/>
                    <a:lstStyle/>
                    <a:p>
                      <a:pPr algn="r" fontAlgn="ctr"/>
                      <a:endParaRPr lang="en-US" sz="1100" b="1" dirty="0">
                        <a:effectLst/>
                      </a:endParaRPr>
                    </a:p>
                  </a:txBody>
                  <a:tcPr marL="53909" marR="53909" marT="26954" marB="26954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effectLst/>
                        </a:rPr>
                        <a:t>Training Time Last Year</a:t>
                      </a:r>
                    </a:p>
                    <a:p>
                      <a:endParaRPr lang="en-US" sz="1100" dirty="0"/>
                    </a:p>
                  </a:txBody>
                  <a:tcPr marL="53909" marR="53909" marT="26954" marB="26954"/>
                </a:tc>
                <a:extLst>
                  <a:ext uri="{0D108BD9-81ED-4DB2-BD59-A6C34878D82A}">
                    <a16:rowId xmlns:a16="http://schemas.microsoft.com/office/drawing/2014/main" val="2130692957"/>
                  </a:ext>
                </a:extLst>
              </a:tr>
              <a:tr h="2156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EmpJobRole</a:t>
                      </a:r>
                    </a:p>
                  </a:txBody>
                  <a:tcPr marL="53909" marR="53909" marT="26954" marB="26954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1">
                        <a:effectLst/>
                      </a:endParaRPr>
                    </a:p>
                  </a:txBody>
                  <a:tcPr marL="53909" marR="53909" marT="26954" marB="26954" anchor="ctr"/>
                </a:tc>
                <a:extLst>
                  <a:ext uri="{0D108BD9-81ED-4DB2-BD59-A6C34878D82A}">
                    <a16:rowId xmlns:a16="http://schemas.microsoft.com/office/drawing/2014/main" val="4057395488"/>
                  </a:ext>
                </a:extLst>
              </a:tr>
              <a:tr h="2156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Data Scientist</a:t>
                      </a:r>
                    </a:p>
                  </a:txBody>
                  <a:tcPr marL="53909" marR="53909" marT="26954" marB="2695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5.000000</a:t>
                      </a:r>
                    </a:p>
                  </a:txBody>
                  <a:tcPr marL="53909" marR="53909" marT="26954" marB="26954" anchor="ctr"/>
                </a:tc>
                <a:extLst>
                  <a:ext uri="{0D108BD9-81ED-4DB2-BD59-A6C34878D82A}">
                    <a16:rowId xmlns:a16="http://schemas.microsoft.com/office/drawing/2014/main" val="3584147009"/>
                  </a:ext>
                </a:extLst>
              </a:tr>
              <a:tr h="2156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Developer</a:t>
                      </a:r>
                    </a:p>
                  </a:txBody>
                  <a:tcPr marL="53909" marR="53909" marT="26954" marB="2695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2.500000</a:t>
                      </a:r>
                    </a:p>
                  </a:txBody>
                  <a:tcPr marL="53909" marR="53909" marT="26954" marB="26954" anchor="ctr"/>
                </a:tc>
                <a:extLst>
                  <a:ext uri="{0D108BD9-81ED-4DB2-BD59-A6C34878D82A}">
                    <a16:rowId xmlns:a16="http://schemas.microsoft.com/office/drawing/2014/main" val="2466811781"/>
                  </a:ext>
                </a:extLst>
              </a:tr>
              <a:tr h="2156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Finance Manager</a:t>
                      </a:r>
                    </a:p>
                  </a:txBody>
                  <a:tcPr marL="53909" marR="53909" marT="26954" marB="2695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2.533333</a:t>
                      </a:r>
                    </a:p>
                  </a:txBody>
                  <a:tcPr marL="53909" marR="53909" marT="26954" marB="26954" anchor="ctr"/>
                </a:tc>
                <a:extLst>
                  <a:ext uri="{0D108BD9-81ED-4DB2-BD59-A6C34878D82A}">
                    <a16:rowId xmlns:a16="http://schemas.microsoft.com/office/drawing/2014/main" val="2316621187"/>
                  </a:ext>
                </a:extLst>
              </a:tr>
              <a:tr h="2156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Healthcare Representative</a:t>
                      </a:r>
                    </a:p>
                  </a:txBody>
                  <a:tcPr marL="53909" marR="53909" marT="26954" marB="2695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3.250000</a:t>
                      </a:r>
                    </a:p>
                  </a:txBody>
                  <a:tcPr marL="53909" marR="53909" marT="26954" marB="26954" anchor="ctr"/>
                </a:tc>
                <a:extLst>
                  <a:ext uri="{0D108BD9-81ED-4DB2-BD59-A6C34878D82A}">
                    <a16:rowId xmlns:a16="http://schemas.microsoft.com/office/drawing/2014/main" val="3169967999"/>
                  </a:ext>
                </a:extLst>
              </a:tr>
              <a:tr h="2156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Human Resources</a:t>
                      </a:r>
                    </a:p>
                  </a:txBody>
                  <a:tcPr marL="53909" marR="53909" marT="26954" marB="2695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2.000000</a:t>
                      </a:r>
                    </a:p>
                  </a:txBody>
                  <a:tcPr marL="53909" marR="53909" marT="26954" marB="26954" anchor="ctr"/>
                </a:tc>
                <a:extLst>
                  <a:ext uri="{0D108BD9-81ED-4DB2-BD59-A6C34878D82A}">
                    <a16:rowId xmlns:a16="http://schemas.microsoft.com/office/drawing/2014/main" val="1144698628"/>
                  </a:ext>
                </a:extLst>
              </a:tr>
              <a:tr h="2156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Laboratory Technician</a:t>
                      </a:r>
                    </a:p>
                  </a:txBody>
                  <a:tcPr marL="53909" marR="53909" marT="26954" marB="2695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2.285714</a:t>
                      </a:r>
                    </a:p>
                  </a:txBody>
                  <a:tcPr marL="53909" marR="53909" marT="26954" marB="26954" anchor="ctr"/>
                </a:tc>
                <a:extLst>
                  <a:ext uri="{0D108BD9-81ED-4DB2-BD59-A6C34878D82A}">
                    <a16:rowId xmlns:a16="http://schemas.microsoft.com/office/drawing/2014/main" val="945981012"/>
                  </a:ext>
                </a:extLst>
              </a:tr>
              <a:tr h="2156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Manager</a:t>
                      </a:r>
                    </a:p>
                  </a:txBody>
                  <a:tcPr marL="53909" marR="53909" marT="26954" marB="2695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2.416667</a:t>
                      </a:r>
                    </a:p>
                  </a:txBody>
                  <a:tcPr marL="53909" marR="53909" marT="26954" marB="26954" anchor="ctr"/>
                </a:tc>
                <a:extLst>
                  <a:ext uri="{0D108BD9-81ED-4DB2-BD59-A6C34878D82A}">
                    <a16:rowId xmlns:a16="http://schemas.microsoft.com/office/drawing/2014/main" val="2825000280"/>
                  </a:ext>
                </a:extLst>
              </a:tr>
              <a:tr h="2156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Manager R&amp;D</a:t>
                      </a:r>
                    </a:p>
                  </a:txBody>
                  <a:tcPr marL="53909" marR="53909" marT="26954" marB="2695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2.823529</a:t>
                      </a:r>
                    </a:p>
                  </a:txBody>
                  <a:tcPr marL="53909" marR="53909" marT="26954" marB="26954" anchor="ctr"/>
                </a:tc>
                <a:extLst>
                  <a:ext uri="{0D108BD9-81ED-4DB2-BD59-A6C34878D82A}">
                    <a16:rowId xmlns:a16="http://schemas.microsoft.com/office/drawing/2014/main" val="1301806996"/>
                  </a:ext>
                </a:extLst>
              </a:tr>
              <a:tr h="2156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Manufacturing Director</a:t>
                      </a:r>
                    </a:p>
                  </a:txBody>
                  <a:tcPr marL="53909" marR="53909" marT="26954" marB="2695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2.000000</a:t>
                      </a:r>
                    </a:p>
                  </a:txBody>
                  <a:tcPr marL="53909" marR="53909" marT="26954" marB="26954" anchor="ctr"/>
                </a:tc>
                <a:extLst>
                  <a:ext uri="{0D108BD9-81ED-4DB2-BD59-A6C34878D82A}">
                    <a16:rowId xmlns:a16="http://schemas.microsoft.com/office/drawing/2014/main" val="3524949318"/>
                  </a:ext>
                </a:extLst>
              </a:tr>
              <a:tr h="2156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Research Director</a:t>
                      </a:r>
                    </a:p>
                  </a:txBody>
                  <a:tcPr marL="53909" marR="53909" marT="26954" marB="2695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3.200000</a:t>
                      </a:r>
                    </a:p>
                  </a:txBody>
                  <a:tcPr marL="53909" marR="53909" marT="26954" marB="26954" anchor="ctr"/>
                </a:tc>
                <a:extLst>
                  <a:ext uri="{0D108BD9-81ED-4DB2-BD59-A6C34878D82A}">
                    <a16:rowId xmlns:a16="http://schemas.microsoft.com/office/drawing/2014/main" val="1616258772"/>
                  </a:ext>
                </a:extLst>
              </a:tr>
              <a:tr h="2156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Research Scientist</a:t>
                      </a:r>
                    </a:p>
                  </a:txBody>
                  <a:tcPr marL="53909" marR="53909" marT="26954" marB="2695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3.058824</a:t>
                      </a:r>
                    </a:p>
                  </a:txBody>
                  <a:tcPr marL="53909" marR="53909" marT="26954" marB="26954" anchor="ctr"/>
                </a:tc>
                <a:extLst>
                  <a:ext uri="{0D108BD9-81ED-4DB2-BD59-A6C34878D82A}">
                    <a16:rowId xmlns:a16="http://schemas.microsoft.com/office/drawing/2014/main" val="1083849139"/>
                  </a:ext>
                </a:extLst>
              </a:tr>
              <a:tr h="2156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Sales Executive</a:t>
                      </a:r>
                    </a:p>
                  </a:txBody>
                  <a:tcPr marL="53909" marR="53909" marT="26954" marB="2695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2.875000</a:t>
                      </a:r>
                    </a:p>
                  </a:txBody>
                  <a:tcPr marL="53909" marR="53909" marT="26954" marB="26954" anchor="ctr"/>
                </a:tc>
                <a:extLst>
                  <a:ext uri="{0D108BD9-81ED-4DB2-BD59-A6C34878D82A}">
                    <a16:rowId xmlns:a16="http://schemas.microsoft.com/office/drawing/2014/main" val="4206226793"/>
                  </a:ext>
                </a:extLst>
              </a:tr>
              <a:tr h="2156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Sales Representative</a:t>
                      </a:r>
                    </a:p>
                  </a:txBody>
                  <a:tcPr marL="53909" marR="53909" marT="26954" marB="2695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2.833333</a:t>
                      </a:r>
                    </a:p>
                  </a:txBody>
                  <a:tcPr marL="53909" marR="53909" marT="26954" marB="26954" anchor="ctr"/>
                </a:tc>
                <a:extLst>
                  <a:ext uri="{0D108BD9-81ED-4DB2-BD59-A6C34878D82A}">
                    <a16:rowId xmlns:a16="http://schemas.microsoft.com/office/drawing/2014/main" val="3393793906"/>
                  </a:ext>
                </a:extLst>
              </a:tr>
              <a:tr h="2156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Senior Developer</a:t>
                      </a:r>
                    </a:p>
                  </a:txBody>
                  <a:tcPr marL="53909" marR="53909" marT="26954" marB="2695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2.500000</a:t>
                      </a:r>
                    </a:p>
                  </a:txBody>
                  <a:tcPr marL="53909" marR="53909" marT="26954" marB="26954" anchor="ctr"/>
                </a:tc>
                <a:extLst>
                  <a:ext uri="{0D108BD9-81ED-4DB2-BD59-A6C34878D82A}">
                    <a16:rowId xmlns:a16="http://schemas.microsoft.com/office/drawing/2014/main" val="2703572381"/>
                  </a:ext>
                </a:extLst>
              </a:tr>
              <a:tr h="2156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Senior Manager R&amp;D</a:t>
                      </a:r>
                    </a:p>
                  </a:txBody>
                  <a:tcPr marL="53909" marR="53909" marT="26954" marB="2695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3.500000</a:t>
                      </a:r>
                    </a:p>
                  </a:txBody>
                  <a:tcPr marL="53909" marR="53909" marT="26954" marB="26954" anchor="ctr"/>
                </a:tc>
                <a:extLst>
                  <a:ext uri="{0D108BD9-81ED-4DB2-BD59-A6C34878D82A}">
                    <a16:rowId xmlns:a16="http://schemas.microsoft.com/office/drawing/2014/main" val="3291719978"/>
                  </a:ext>
                </a:extLst>
              </a:tr>
              <a:tr h="2156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</a:rPr>
                        <a:t>Technical Lead</a:t>
                      </a:r>
                    </a:p>
                  </a:txBody>
                  <a:tcPr marL="53909" marR="53909" marT="26954" marB="2695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3.000000</a:t>
                      </a:r>
                    </a:p>
                  </a:txBody>
                  <a:tcPr marL="53909" marR="53909" marT="26954" marB="26954" anchor="ctr"/>
                </a:tc>
                <a:extLst>
                  <a:ext uri="{0D108BD9-81ED-4DB2-BD59-A6C34878D82A}">
                    <a16:rowId xmlns:a16="http://schemas.microsoft.com/office/drawing/2014/main" val="2818639459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7E6B383-51E5-41C6-B7F1-043C7E29A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027" y="1698131"/>
            <a:ext cx="4977539" cy="477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355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03300-B22B-4498-A297-CFC564C2D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/>
              <a:t>Correlation of employees attributes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C4C3D-2EFA-4C4C-BF69-0B70AA55C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384" y="1086678"/>
            <a:ext cx="6984282" cy="51352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29C42F-6F7D-41CD-B4E1-A18218E6EE86}"/>
              </a:ext>
            </a:extLst>
          </p:cNvPr>
          <p:cNvSpPr txBox="1"/>
          <p:nvPr/>
        </p:nvSpPr>
        <p:spPr>
          <a:xfrm>
            <a:off x="901148" y="1086678"/>
            <a:ext cx="26769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heatmap where there are more warm colors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 years with current manager and more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are the important columns for performance of the employee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 number  of  employees performance</a:t>
            </a:r>
          </a:p>
        </p:txBody>
      </p:sp>
    </p:spTree>
    <p:extLst>
      <p:ext uri="{BB962C8B-B14F-4D97-AF65-F5344CB8AC3E}">
        <p14:creationId xmlns:p14="http://schemas.microsoft.com/office/powerpoint/2010/main" val="18547514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F2F0-D75A-4223-8AF7-630A2B36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On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9BD54-42E8-4797-9B67-B2130FD92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Total there are 194 employees Performing at 2 </a:t>
            </a:r>
          </a:p>
          <a:p>
            <a:r>
              <a:rPr lang="en-US" dirty="0"/>
              <a:t>In sales Department there are 87 employees</a:t>
            </a:r>
          </a:p>
          <a:p>
            <a:r>
              <a:rPr lang="en-US" dirty="0"/>
              <a:t>In Research and Development there are 68 employees</a:t>
            </a:r>
          </a:p>
          <a:p>
            <a:r>
              <a:rPr lang="en-US" dirty="0"/>
              <a:t>In finance Department there  are 15 employees</a:t>
            </a:r>
          </a:p>
          <a:p>
            <a:r>
              <a:rPr lang="en-US" dirty="0"/>
              <a:t>In Development Department there are 13 employees</a:t>
            </a:r>
          </a:p>
          <a:p>
            <a:r>
              <a:rPr lang="en-US" dirty="0"/>
              <a:t>In Human Resources Department there are 10 employees</a:t>
            </a:r>
          </a:p>
          <a:p>
            <a:r>
              <a:rPr lang="en-US" dirty="0"/>
              <a:t>In Data Science Department there is 1 employee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199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935C1-2EB1-4516-9C57-0ECCD095D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Department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8C02A-D292-4860-877F-F5002774E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sales department there are 87 employee </a:t>
            </a:r>
          </a:p>
          <a:p>
            <a:r>
              <a:rPr lang="en-US" dirty="0"/>
              <a:t>In sales department there are 7 employee having a bad work life balance </a:t>
            </a:r>
          </a:p>
          <a:p>
            <a:r>
              <a:rPr lang="en-US" dirty="0"/>
              <a:t>Out of which 6 are sales executive and 1 sales representative </a:t>
            </a:r>
          </a:p>
          <a:p>
            <a:r>
              <a:rPr lang="en-US" dirty="0"/>
              <a:t>Even employees environment satisfaction is on of the problem for sales department. A lot of employees are not satisfied </a:t>
            </a:r>
          </a:p>
          <a:p>
            <a:r>
              <a:rPr lang="en-US" dirty="0"/>
              <a:t>Employee who showing less Job involvement are affecting the performance in sales Department</a:t>
            </a:r>
          </a:p>
        </p:txBody>
      </p:sp>
    </p:spTree>
    <p:extLst>
      <p:ext uri="{BB962C8B-B14F-4D97-AF65-F5344CB8AC3E}">
        <p14:creationId xmlns:p14="http://schemas.microsoft.com/office/powerpoint/2010/main" val="25447939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ECBF-9AD2-448F-9315-B83D2F2CF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Department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B3676-5125-4347-B259-9DD17E64C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lead is not performing this might be because of employee relationship satisfaction </a:t>
            </a:r>
          </a:p>
          <a:p>
            <a:r>
              <a:rPr lang="en-US" dirty="0"/>
              <a:t>In developer role in females there can be a problem of distance from home and male and female employee environment satisfaction is also the problem </a:t>
            </a:r>
          </a:p>
          <a:p>
            <a:r>
              <a:rPr lang="en-US" dirty="0"/>
              <a:t>Senior developer are not performing because of distance from home and also employee environment satisfaction </a:t>
            </a:r>
          </a:p>
          <a:p>
            <a:r>
              <a:rPr lang="en-US" dirty="0"/>
              <a:t>Also years with current manager is also affecting the performance in some case there might be need of shuffle and even martial status is also a factor in some job role of development department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555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57B0C-43F5-4029-B90E-918D2EA47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A3B84-E8ED-4F56-BD6D-AE5ACC3C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finance there are overall  people who are not performing are 15</a:t>
            </a:r>
          </a:p>
          <a:p>
            <a:r>
              <a:rPr lang="en-US" dirty="0"/>
              <a:t>There are 8 males and 7 females </a:t>
            </a:r>
          </a:p>
          <a:p>
            <a:r>
              <a:rPr lang="en-US" dirty="0"/>
              <a:t>For finance manager employee environment  satisfaction and also Distance from Home is a cause </a:t>
            </a:r>
          </a:p>
          <a:p>
            <a:r>
              <a:rPr lang="en-US" dirty="0"/>
              <a:t>Years of experience at this company is a cause overall they are carrying 10+ years of experience this might be making overconfident </a:t>
            </a:r>
          </a:p>
          <a:p>
            <a:r>
              <a:rPr lang="en-US" dirty="0"/>
              <a:t>There a low job satisfaction in a male finance manager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156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89C0-1D68-4587-BBB5-CFAA1A5E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76CBA-61C9-435A-A9F5-FA80F83F1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Human resources there are 10 employee performing at worst </a:t>
            </a:r>
          </a:p>
          <a:p>
            <a:r>
              <a:rPr lang="en-US" dirty="0"/>
              <a:t>For Manger’s in Human and Resources department employee environment  satisfaction is low </a:t>
            </a:r>
          </a:p>
          <a:p>
            <a:r>
              <a:rPr lang="en-US" dirty="0"/>
              <a:t>Also for HR department manger has a high Hourly payment and their experience at this company is lot so might be a cause of not performance due to over confidence </a:t>
            </a:r>
          </a:p>
          <a:p>
            <a:r>
              <a:rPr lang="en-US" dirty="0"/>
              <a:t>For Human and resources employee job level is low and also training time last year is 0 in female employee </a:t>
            </a:r>
          </a:p>
        </p:txBody>
      </p:sp>
    </p:spTree>
    <p:extLst>
      <p:ext uri="{BB962C8B-B14F-4D97-AF65-F5344CB8AC3E}">
        <p14:creationId xmlns:p14="http://schemas.microsoft.com/office/powerpoint/2010/main" val="20157881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AE76-C241-4446-BFB8-E0A58062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 and development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1C428-029F-4AE3-B967-EA54255D5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Research and Development there are 68 employees</a:t>
            </a:r>
          </a:p>
          <a:p>
            <a:r>
              <a:rPr lang="en-US" dirty="0"/>
              <a:t>Training time of last year can be the cause of the employee</a:t>
            </a:r>
          </a:p>
          <a:p>
            <a:r>
              <a:rPr lang="en-US" dirty="0"/>
              <a:t>For Laboratory  Technician their job Level is low and also years with current manager in case of people are doing over time </a:t>
            </a:r>
          </a:p>
          <a:p>
            <a:r>
              <a:rPr lang="en-US" dirty="0"/>
              <a:t>Overall In manger R and D role employee are divorced are having overall more than 10 years of experience in company and also with current manager and they are from last 8 years in same role and employee environment satisfaction </a:t>
            </a:r>
          </a:p>
          <a:p>
            <a:r>
              <a:rPr lang="en-US" dirty="0"/>
              <a:t>For manufacturing director job role in gender female there a distance from home problem </a:t>
            </a:r>
          </a:p>
          <a:p>
            <a:r>
              <a:rPr lang="en-US" dirty="0"/>
              <a:t>Research director are not performing because of experience they have gained might be making them overconfident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2416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448F-D966-497B-8F9E-D873BFB4F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and Development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217C8-9C0B-49A4-B514-2F6878071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scientist who are doing overtime are getting under pay then those scientist who are not doing over time and even employee environment satisfaction , </a:t>
            </a:r>
            <a:r>
              <a:rPr lang="en-US" dirty="0" err="1"/>
              <a:t>emplooye</a:t>
            </a:r>
            <a:r>
              <a:rPr lang="en-US" dirty="0"/>
              <a:t> job role are low </a:t>
            </a:r>
          </a:p>
          <a:p>
            <a:r>
              <a:rPr lang="en-US" dirty="0"/>
              <a:t>For senior manager of R and D are not performing due to employees </a:t>
            </a:r>
            <a:r>
              <a:rPr lang="en-US" dirty="0" err="1"/>
              <a:t>enviornment</a:t>
            </a:r>
            <a:r>
              <a:rPr lang="en-US" dirty="0"/>
              <a:t> satisfaction and also years with current manager is the cause for those senior manager in R and D are single </a:t>
            </a:r>
          </a:p>
        </p:txBody>
      </p:sp>
    </p:spTree>
    <p:extLst>
      <p:ext uri="{BB962C8B-B14F-4D97-AF65-F5344CB8AC3E}">
        <p14:creationId xmlns:p14="http://schemas.microsoft.com/office/powerpoint/2010/main" val="30651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B223-4E33-49E2-A01B-74AB38D61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of all  columns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6973D8-A972-4D26-8819-4E5AF02CF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13" y="1488281"/>
            <a:ext cx="8693426" cy="4634223"/>
          </a:xfrm>
        </p:spPr>
      </p:pic>
    </p:spTree>
    <p:extLst>
      <p:ext uri="{BB962C8B-B14F-4D97-AF65-F5344CB8AC3E}">
        <p14:creationId xmlns:p14="http://schemas.microsoft.com/office/powerpoint/2010/main" val="32337742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2DBE-4559-46D6-99DB-8849E338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97732-24AE-4DAB-93B1-44F38CC19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only one data scientist who is not performing because of employee environment satisfaction</a:t>
            </a:r>
          </a:p>
        </p:txBody>
      </p:sp>
    </p:spTree>
    <p:extLst>
      <p:ext uri="{BB962C8B-B14F-4D97-AF65-F5344CB8AC3E}">
        <p14:creationId xmlns:p14="http://schemas.microsoft.com/office/powerpoint/2010/main" val="8751290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7ACB7-47AF-4E7A-9B63-1B576C9AE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61770-C616-49BB-8ADE-9347B348B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39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3DF6-EAF2-4FAC-968A-F956E913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of employee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3D0333-5614-4613-BFD8-3D14D0A0A3ED}"/>
              </a:ext>
            </a:extLst>
          </p:cNvPr>
          <p:cNvSpPr txBox="1"/>
          <p:nvPr/>
        </p:nvSpPr>
        <p:spPr>
          <a:xfrm>
            <a:off x="677334" y="1444487"/>
            <a:ext cx="2768231" cy="4127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Mean of  age’s is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36.807500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Std is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8.866057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Min age group is  18 years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Max age group is 59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CB6F66-2552-45E7-BCC1-6C739209C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88281"/>
            <a:ext cx="6082748" cy="3881437"/>
          </a:xfrm>
        </p:spPr>
      </p:pic>
    </p:spTree>
    <p:extLst>
      <p:ext uri="{BB962C8B-B14F-4D97-AF65-F5344CB8AC3E}">
        <p14:creationId xmlns:p14="http://schemas.microsoft.com/office/powerpoint/2010/main" val="1781118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94BF8-5F47-4F6E-A0D4-D992CFFE2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A3B606-D276-442E-BDEA-6FC50686F5A6}"/>
              </a:ext>
            </a:extLst>
          </p:cNvPr>
          <p:cNvSpPr txBox="1"/>
          <p:nvPr/>
        </p:nvSpPr>
        <p:spPr>
          <a:xfrm>
            <a:off x="880032" y="1602366"/>
            <a:ext cx="4108174" cy="204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are 119 male employee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75 female employee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Who are performing at 2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E961040-4AE8-48B2-A285-34A1B314B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192" y="850529"/>
            <a:ext cx="5833776" cy="3881437"/>
          </a:xfrm>
        </p:spPr>
      </p:pic>
    </p:spTree>
    <p:extLst>
      <p:ext uri="{BB962C8B-B14F-4D97-AF65-F5344CB8AC3E}">
        <p14:creationId xmlns:p14="http://schemas.microsoft.com/office/powerpoint/2010/main" val="3030020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4A6AC-7E77-4F4E-B5A3-820221A59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Background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233C38-F5AA-4BD7-869B-E12C212CC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43" y="1270000"/>
            <a:ext cx="7103165" cy="3429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1CACAF-6320-4AF3-9527-7C494C84E0A3}"/>
              </a:ext>
            </a:extLst>
          </p:cNvPr>
          <p:cNvSpPr txBox="1"/>
          <p:nvPr/>
        </p:nvSpPr>
        <p:spPr>
          <a:xfrm>
            <a:off x="5645426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98888BA-A6BB-434C-84D9-F27DA045F9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5598" y="1540063"/>
            <a:ext cx="2440453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Life Sciences 78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Medical 63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Marketing 29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Technical Degree 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Other 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Human Resources 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8885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2B965-DA3C-4425-AD07-3D0AA8CD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Martial Status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6A3FF4-1F47-41CE-91F1-4A83F23BE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169" y="1177235"/>
            <a:ext cx="5833776" cy="3881437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9B1BEC31-A527-4AD2-BCFC-6BBAC52EE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301" y="1553923"/>
            <a:ext cx="3017902" cy="23382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Married 100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Single 57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Divorced 37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75659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2014</TotalTime>
  <Words>1747</Words>
  <Application>Microsoft Office PowerPoint</Application>
  <PresentationFormat>Widescreen</PresentationFormat>
  <Paragraphs>411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Arial</vt:lpstr>
      <vt:lpstr>Calibri</vt:lpstr>
      <vt:lpstr>Times New Roman</vt:lpstr>
      <vt:lpstr>Trebuchet MS</vt:lpstr>
      <vt:lpstr>Wingdings 3</vt:lpstr>
      <vt:lpstr>Facet</vt:lpstr>
      <vt:lpstr>Data Analysis of INX Employees</vt:lpstr>
      <vt:lpstr>Problem Statement </vt:lpstr>
      <vt:lpstr>Data Description</vt:lpstr>
      <vt:lpstr>Sample </vt:lpstr>
      <vt:lpstr>Histogram of all  columns</vt:lpstr>
      <vt:lpstr>Age of employee</vt:lpstr>
      <vt:lpstr>Gender </vt:lpstr>
      <vt:lpstr>Education Background</vt:lpstr>
      <vt:lpstr>Martial Status</vt:lpstr>
      <vt:lpstr>Employees Department</vt:lpstr>
      <vt:lpstr>Employees  Job Role</vt:lpstr>
      <vt:lpstr>Business Travel Frequency</vt:lpstr>
      <vt:lpstr>Distance From Home</vt:lpstr>
      <vt:lpstr>Employees Education Level</vt:lpstr>
      <vt:lpstr>Employees Environment Satisfaction</vt:lpstr>
      <vt:lpstr>Employees Job Involvement</vt:lpstr>
      <vt:lpstr>Employee Job Level</vt:lpstr>
      <vt:lpstr>Employee Job Satisfaction</vt:lpstr>
      <vt:lpstr>Employee worked in Number of companies </vt:lpstr>
      <vt:lpstr>Employee working overtime </vt:lpstr>
      <vt:lpstr>Employee Last Salary Hike Percent</vt:lpstr>
      <vt:lpstr>Employee Relationship Satisfaction</vt:lpstr>
      <vt:lpstr>Total Work Experience In Years</vt:lpstr>
      <vt:lpstr>Training Time Last Year</vt:lpstr>
      <vt:lpstr>Employee Work Life Balance</vt:lpstr>
      <vt:lpstr>Experience Years At This Company</vt:lpstr>
      <vt:lpstr>Experience Years In Current Role</vt:lpstr>
      <vt:lpstr>Years Since Last Promotion</vt:lpstr>
      <vt:lpstr>Years With Current Manager</vt:lpstr>
      <vt:lpstr>Attrition</vt:lpstr>
      <vt:lpstr>Bivariant Analysis of those are performing at 2 </vt:lpstr>
      <vt:lpstr>Performance and Gender</vt:lpstr>
      <vt:lpstr> Experience at this company and Gender</vt:lpstr>
      <vt:lpstr>Employees environment satisfaction and Martial Status</vt:lpstr>
      <vt:lpstr>Years with current Job Role  and Employee Job Role</vt:lpstr>
      <vt:lpstr>Employees job satisfaction and Business Travel Frequency</vt:lpstr>
      <vt:lpstr>Employees Deaprtment and Distance from Home</vt:lpstr>
      <vt:lpstr> Employee Department and Employees Job  involvement  </vt:lpstr>
      <vt:lpstr>Years since last promotion and employees department </vt:lpstr>
      <vt:lpstr>Years with current manager and employee job role </vt:lpstr>
      <vt:lpstr>Training time last year and emp job role</vt:lpstr>
      <vt:lpstr>Correlation of employees attributes</vt:lpstr>
      <vt:lpstr>Report On Data </vt:lpstr>
      <vt:lpstr>Sales Department</vt:lpstr>
      <vt:lpstr>Development Department </vt:lpstr>
      <vt:lpstr>Finance </vt:lpstr>
      <vt:lpstr>Human Resources </vt:lpstr>
      <vt:lpstr>Research  and development </vt:lpstr>
      <vt:lpstr>Research and Development </vt:lpstr>
      <vt:lpstr>Data science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of INX Employees</dc:title>
  <dc:creator>mukesh choudhary</dc:creator>
  <cp:lastModifiedBy>mukesh choudhary</cp:lastModifiedBy>
  <cp:revision>70</cp:revision>
  <dcterms:created xsi:type="dcterms:W3CDTF">2020-11-05T10:19:32Z</dcterms:created>
  <dcterms:modified xsi:type="dcterms:W3CDTF">2020-11-10T07:33:30Z</dcterms:modified>
</cp:coreProperties>
</file>