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Open Sans Bold" panose="020B0806030504020204" pitchFamily="34" charset="0"/>
      <p:regular r:id="rId15"/>
      <p:bold r:id="rId16"/>
    </p:embeddedFont>
    <p:embeddedFont>
      <p:font typeface="Playwrite US Modern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6" d="100"/>
          <a:sy n="66" d="100"/>
        </p:scale>
        <p:origin x="4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7602200" cy="830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0386" y="-79034"/>
            <a:ext cx="10162182" cy="10366034"/>
          </a:xfrm>
          <a:custGeom>
            <a:avLst/>
            <a:gdLst/>
            <a:ahLst/>
            <a:cxnLst/>
            <a:rect l="l" t="t" r="r" b="b"/>
            <a:pathLst>
              <a:path w="10162182" h="10366034">
                <a:moveTo>
                  <a:pt x="0" y="0"/>
                </a:moveTo>
                <a:lnTo>
                  <a:pt x="10162182" y="0"/>
                </a:lnTo>
                <a:lnTo>
                  <a:pt x="10162182" y="10366034"/>
                </a:lnTo>
                <a:lnTo>
                  <a:pt x="0" y="10366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5" r="-3977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124386" y="3185968"/>
            <a:ext cx="7315200" cy="3858768"/>
          </a:xfrm>
          <a:custGeom>
            <a:avLst/>
            <a:gdLst/>
            <a:ahLst/>
            <a:cxnLst/>
            <a:rect l="l" t="t" r="r" b="b"/>
            <a:pathLst>
              <a:path w="7315200" h="3858768">
                <a:moveTo>
                  <a:pt x="0" y="0"/>
                </a:moveTo>
                <a:lnTo>
                  <a:pt x="7315200" y="0"/>
                </a:lnTo>
                <a:lnTo>
                  <a:pt x="7315200" y="3858768"/>
                </a:lnTo>
                <a:lnTo>
                  <a:pt x="0" y="385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68023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07743" y="3773574"/>
            <a:ext cx="7459323" cy="263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5G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CAPSTONE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06000" y="9182100"/>
            <a:ext cx="3744014" cy="491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nva Sans Bold"/>
                <a:cs typeface="Arial" panose="020B0604020202020204" pitchFamily="34" charset="0"/>
                <a:sym typeface="Canva Sans Bold"/>
              </a:rPr>
              <a:t>Team Name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58034" y="8678556"/>
            <a:ext cx="4215166" cy="491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nva Sans Bold"/>
                <a:cs typeface="Arial" panose="020B0604020202020204" pitchFamily="34" charset="0"/>
                <a:sym typeface="Canva Sans Bold"/>
              </a:rPr>
              <a:t>Project Name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82200" y="9639300"/>
            <a:ext cx="889728" cy="49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Canva Sans Bold"/>
                <a:cs typeface="Arial" panose="020B0604020202020204" pitchFamily="34" charset="0"/>
                <a:sym typeface="Canva Sans Bold"/>
              </a:rP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A2AE9-90F8-8223-AFF3-DD6D620C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001E934-ED76-1E1B-730A-74C8EBFA565D}"/>
              </a:ext>
            </a:extLst>
          </p:cNvPr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BC20EF1-A52C-60C9-5791-1B8F5359D650}"/>
              </a:ext>
            </a:extLst>
          </p:cNvPr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392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D7D26-2626-7A98-D187-79639A52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E1F06B3-0AC1-63F6-AD61-7198F023C131}"/>
              </a:ext>
            </a:extLst>
          </p:cNvPr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852374C-CFC0-8213-9549-3BC7ACE3FB5A}"/>
              </a:ext>
            </a:extLst>
          </p:cNvPr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425027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64332" y="3086100"/>
            <a:ext cx="4559335" cy="4114800"/>
          </a:xfrm>
          <a:custGeom>
            <a:avLst/>
            <a:gdLst/>
            <a:ahLst/>
            <a:cxnLst/>
            <a:rect l="l" t="t" r="r" b="b"/>
            <a:pathLst>
              <a:path w="4559335" h="4114800">
                <a:moveTo>
                  <a:pt x="0" y="0"/>
                </a:moveTo>
                <a:lnTo>
                  <a:pt x="4559336" y="0"/>
                </a:lnTo>
                <a:lnTo>
                  <a:pt x="45593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72945" y="968023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3</a:t>
            </a:r>
          </a:p>
        </p:txBody>
      </p:sp>
      <p:sp>
        <p:nvSpPr>
          <p:cNvPr id="5" name="Freeform 5"/>
          <p:cNvSpPr/>
          <p:nvPr/>
        </p:nvSpPr>
        <p:spPr>
          <a:xfrm>
            <a:off x="16916400" y="91821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7"/>
                </a:lnTo>
                <a:lnTo>
                  <a:pt x="0" y="527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22F69-E114-495D-7B2E-CB128CC19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4EDF45C-391D-1B2F-E120-F20E79E84D76}"/>
              </a:ext>
            </a:extLst>
          </p:cNvPr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00F0B50-FE4F-6857-FEB4-653C8D70629C}"/>
              </a:ext>
            </a:extLst>
          </p:cNvPr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84342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A95C0-EC0B-9356-09F3-B433CA16D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B77E469-5D81-8BB7-E10A-8D7E8C6A8C23}"/>
              </a:ext>
            </a:extLst>
          </p:cNvPr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13D3836-A4ED-532C-FADB-98756D0F62AF}"/>
              </a:ext>
            </a:extLst>
          </p:cNvPr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2379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FA243-0000-0E44-B537-3B187189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D7DA69B-8BC5-17D9-ED7C-E25D6FAA3A2D}"/>
              </a:ext>
            </a:extLst>
          </p:cNvPr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0542001-38FC-62E0-EB78-049F8962C123}"/>
              </a:ext>
            </a:extLst>
          </p:cNvPr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22446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99E8-6175-64D1-EB11-C79E3A0CF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69B1EDB-83B2-5D4E-F830-00646B1654AF}"/>
              </a:ext>
            </a:extLst>
          </p:cNvPr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872FEDF-5387-F09C-C7BF-90CC9D11DB9C}"/>
              </a:ext>
            </a:extLst>
          </p:cNvPr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91587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CF0B-A2F1-BDFC-F43E-777D1B8F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C4621F2-4BAA-BEB0-E6DF-7BF7AEB541FA}"/>
              </a:ext>
            </a:extLst>
          </p:cNvPr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F9BD3FF-148E-FB61-CDFB-F15B62046919}"/>
              </a:ext>
            </a:extLst>
          </p:cNvPr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01549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4D484-A1B3-201C-DBC5-3A4068EA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09902FA-30CF-6FD2-36C1-D9D411DD9B59}"/>
              </a:ext>
            </a:extLst>
          </p:cNvPr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CED15D5-1316-58DC-EC7E-6AD1ADFB04E4}"/>
              </a:ext>
            </a:extLst>
          </p:cNvPr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82083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5E94-E877-EBA1-75CF-9987F15D8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F66112D-9439-6D19-D9B6-CE4B4B290A61}"/>
              </a:ext>
            </a:extLst>
          </p:cNvPr>
          <p:cNvSpPr/>
          <p:nvPr/>
        </p:nvSpPr>
        <p:spPr>
          <a:xfrm>
            <a:off x="16992600" y="9029700"/>
            <a:ext cx="788707" cy="527448"/>
          </a:xfrm>
          <a:custGeom>
            <a:avLst/>
            <a:gdLst/>
            <a:ahLst/>
            <a:cxnLst/>
            <a:rect l="l" t="t" r="r" b="b"/>
            <a:pathLst>
              <a:path w="788707" h="527448">
                <a:moveTo>
                  <a:pt x="0" y="0"/>
                </a:moveTo>
                <a:lnTo>
                  <a:pt x="788707" y="0"/>
                </a:lnTo>
                <a:lnTo>
                  <a:pt x="788707" y="527448"/>
                </a:lnTo>
                <a:lnTo>
                  <a:pt x="0" y="52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3EC373E-82BB-842C-C83C-D83CD303CDC7}"/>
              </a:ext>
            </a:extLst>
          </p:cNvPr>
          <p:cNvSpPr txBox="1"/>
          <p:nvPr/>
        </p:nvSpPr>
        <p:spPr>
          <a:xfrm>
            <a:off x="17259300" y="962732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69698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Custom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Canva Sans</vt:lpstr>
      <vt:lpstr>Arial</vt:lpstr>
      <vt:lpstr>Open Sans Bold</vt:lpstr>
      <vt:lpstr>Playwrite US Modern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Artificial Intelligence Presentation</dc:title>
  <cp:lastModifiedBy>Abhijeet Kumar</cp:lastModifiedBy>
  <cp:revision>2</cp:revision>
  <dcterms:created xsi:type="dcterms:W3CDTF">2006-08-16T00:00:00Z</dcterms:created>
  <dcterms:modified xsi:type="dcterms:W3CDTF">2025-02-24T20:50:05Z</dcterms:modified>
  <dc:identifier>DAGgDGsY1Go</dc:identifier>
</cp:coreProperties>
</file>