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6"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A73336-C5C5-4C95-9552-4C18E0858088}" type="datetimeFigureOut">
              <a:rPr lang="en-IN" smtClean="0"/>
              <a:pPr/>
              <a:t>20-12-2016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518857-0A2A-4BCF-A493-0493671ECB1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2EE0076-94AD-41D1-82E2-2D41430B4204}" type="datetimeFigureOut">
              <a:rPr lang="en-IN" smtClean="0"/>
              <a:pPr/>
              <a:t>20-12-2016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55BD5C-A02E-4353-AAA0-8DB7F8CD159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55BD5C-A02E-4353-AAA0-8DB7F8CD159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55BD5C-A02E-4353-AAA0-8DB7F8CD159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55BD5C-A02E-4353-AAA0-8DB7F8CD159D}"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955BD5C-A02E-4353-AAA0-8DB7F8CD159D}"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55BD5C-A02E-4353-AAA0-8DB7F8CD159D}"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955BD5C-A02E-4353-AAA0-8DB7F8CD159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955BD5C-A02E-4353-AAA0-8DB7F8CD159D}"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2EE0076-94AD-41D1-82E2-2D41430B4204}" type="datetimeFigureOut">
              <a:rPr lang="en-IN" smtClean="0"/>
              <a:pPr/>
              <a:t>20-12-2016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955BD5C-A02E-4353-AAA0-8DB7F8CD159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2EE0076-94AD-41D1-82E2-2D41430B4204}" type="datetimeFigureOut">
              <a:rPr lang="en-IN" smtClean="0"/>
              <a:pPr/>
              <a:t>20-12-2016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955BD5C-A02E-4353-AAA0-8DB7F8CD159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2EE0076-94AD-41D1-82E2-2D41430B4204}" type="datetimeFigureOut">
              <a:rPr lang="en-IN" smtClean="0"/>
              <a:pPr/>
              <a:t>20-12-2016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55BD5C-A02E-4353-AAA0-8DB7F8CD159D}"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2EE0076-94AD-41D1-82E2-2D41430B4204}" type="datetimeFigureOut">
              <a:rPr lang="en-IN" smtClean="0"/>
              <a:pPr/>
              <a:t>20-12-2016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55BD5C-A02E-4353-AAA0-8DB7F8CD159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normAutofit fontScale="90000"/>
          </a:bodyPr>
          <a:lstStyle/>
          <a:p>
            <a:r>
              <a:rPr lang="en-IN" dirty="0" smtClean="0"/>
              <a:t>PRODUCT REVIEW ANALYSIS AND SPAM DETECTION</a:t>
            </a:r>
            <a:endParaRPr lang="en-IN" dirty="0"/>
          </a:p>
        </p:txBody>
      </p:sp>
      <p:sp>
        <p:nvSpPr>
          <p:cNvPr id="5" name="TextBox 4"/>
          <p:cNvSpPr txBox="1"/>
          <p:nvPr/>
        </p:nvSpPr>
        <p:spPr>
          <a:xfrm>
            <a:off x="395536" y="3861048"/>
            <a:ext cx="8496944" cy="1200329"/>
          </a:xfrm>
          <a:prstGeom prst="rect">
            <a:avLst/>
          </a:prstGeom>
          <a:noFill/>
        </p:spPr>
        <p:txBody>
          <a:bodyPr wrap="square" rtlCol="0">
            <a:spAutoFit/>
          </a:bodyPr>
          <a:lstStyle/>
          <a:p>
            <a:r>
              <a:rPr lang="en-IN" dirty="0" smtClean="0">
                <a:latin typeface="Times New Roman" pitchFamily="18" charset="0"/>
                <a:cs typeface="Times New Roman" pitchFamily="18" charset="0"/>
              </a:rPr>
              <a:t>Names of Students:                                                                     Major Project Supervisor  </a:t>
            </a:r>
          </a:p>
          <a:p>
            <a:r>
              <a:rPr lang="en-IN" dirty="0" err="1" smtClean="0">
                <a:latin typeface="Times New Roman" pitchFamily="18" charset="0"/>
                <a:cs typeface="Times New Roman" pitchFamily="18" charset="0"/>
              </a:rPr>
              <a:t>Nisheeth</a:t>
            </a:r>
            <a:r>
              <a:rPr lang="en-IN" dirty="0" smtClean="0">
                <a:latin typeface="Times New Roman" pitchFamily="18" charset="0"/>
                <a:cs typeface="Times New Roman" pitchFamily="18" charset="0"/>
              </a:rPr>
              <a:t> Singh </a:t>
            </a:r>
            <a:r>
              <a:rPr lang="en-IN" dirty="0" err="1" smtClean="0">
                <a:latin typeface="Times New Roman" pitchFamily="18" charset="0"/>
                <a:cs typeface="Times New Roman" pitchFamily="18" charset="0"/>
              </a:rPr>
              <a:t>Choudhary</a:t>
            </a:r>
            <a:r>
              <a:rPr lang="en-IN" dirty="0" smtClean="0">
                <a:latin typeface="Times New Roman" pitchFamily="18" charset="0"/>
                <a:cs typeface="Times New Roman" pitchFamily="18" charset="0"/>
              </a:rPr>
              <a:t>   (9913103458)                                   </a:t>
            </a:r>
            <a:r>
              <a:rPr lang="en-IN" dirty="0" err="1" smtClean="0">
                <a:latin typeface="Times New Roman" pitchFamily="18" charset="0"/>
                <a:cs typeface="Times New Roman" pitchFamily="18" charset="0"/>
              </a:rPr>
              <a:t>Mr.Ankur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Kulhari</a:t>
            </a:r>
            <a:endParaRPr lang="en-IN" dirty="0" smtClean="0">
              <a:latin typeface="Times New Roman" pitchFamily="18" charset="0"/>
              <a:cs typeface="Times New Roman" pitchFamily="18" charset="0"/>
            </a:endParaRPr>
          </a:p>
          <a:p>
            <a:r>
              <a:rPr lang="en-IN" smtClean="0">
                <a:latin typeface="Times New Roman" pitchFamily="18" charset="0"/>
                <a:cs typeface="Times New Roman" pitchFamily="18" charset="0"/>
              </a:rPr>
              <a:t>Mukesh Kumar </a:t>
            </a:r>
            <a:r>
              <a:rPr lang="en-IN" dirty="0" smtClean="0">
                <a:latin typeface="Times New Roman" pitchFamily="18" charset="0"/>
                <a:cs typeface="Times New Roman" pitchFamily="18" charset="0"/>
              </a:rPr>
              <a:t>Mishra                     (9913103462)                                     (</a:t>
            </a:r>
            <a:r>
              <a:rPr lang="en-IN" dirty="0" err="1" smtClean="0">
                <a:latin typeface="Times New Roman" pitchFamily="18" charset="0"/>
                <a:cs typeface="Times New Roman" pitchFamily="18" charset="0"/>
              </a:rPr>
              <a:t>Asst.Professor</a:t>
            </a:r>
            <a:r>
              <a:rPr lang="en-IN" dirty="0" smtClean="0">
                <a:latin typeface="Times New Roman" pitchFamily="18" charset="0"/>
                <a:cs typeface="Times New Roman" pitchFamily="18" charset="0"/>
              </a:rPr>
              <a:t>)</a:t>
            </a:r>
          </a:p>
          <a:p>
            <a:r>
              <a:rPr lang="en-IN" dirty="0" err="1" smtClean="0">
                <a:latin typeface="Times New Roman" pitchFamily="18" charset="0"/>
                <a:cs typeface="Times New Roman" pitchFamily="18" charset="0"/>
              </a:rPr>
              <a:t>Saurabh</a:t>
            </a:r>
            <a:r>
              <a:rPr lang="en-IN" dirty="0" smtClean="0">
                <a:latin typeface="Times New Roman" pitchFamily="18" charset="0"/>
                <a:cs typeface="Times New Roman" pitchFamily="18" charset="0"/>
              </a:rPr>
              <a:t> Mishra                     (9913103660)     </a:t>
            </a: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Cleaned Data</a:t>
            </a:r>
            <a:endParaRPr lang="en-IN" dirty="0"/>
          </a:p>
        </p:txBody>
      </p:sp>
      <p:pic>
        <p:nvPicPr>
          <p:cNvPr id="6146" name="Picture 2" descr="C:\Users\Mukesh\Desktop\scrnsht\Screenshot from 2016-12-18 23-10-00.png"/>
          <p:cNvPicPr>
            <a:picLocks noGrp="1" noChangeAspect="1" noChangeArrowheads="1"/>
          </p:cNvPicPr>
          <p:nvPr>
            <p:ph idx="1"/>
          </p:nvPr>
        </p:nvPicPr>
        <p:blipFill>
          <a:blip r:embed="rId2" cstate="print"/>
          <a:srcRect/>
          <a:stretch>
            <a:fillRect/>
          </a:stretch>
        </p:blipFill>
        <p:spPr bwMode="auto">
          <a:xfrm>
            <a:off x="546958" y="1481138"/>
            <a:ext cx="8345522" cy="452596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t>Sentiment Analysis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dirty="0" smtClean="0">
                <a:latin typeface="Times New Roman" pitchFamily="18" charset="0"/>
                <a:cs typeface="Times New Roman" pitchFamily="18" charset="0"/>
              </a:rPr>
              <a:t>Product review analysis is one of the key topics for study in recent time. In this project we </a:t>
            </a:r>
          </a:p>
          <a:p>
            <a:pPr algn="just"/>
            <a:r>
              <a:rPr lang="en-IN" dirty="0" smtClean="0">
                <a:latin typeface="Times New Roman" pitchFamily="18" charset="0"/>
                <a:cs typeface="Times New Roman" pitchFamily="18" charset="0"/>
              </a:rPr>
              <a:t>focused on classification of reviews and grading them whether they are genuine or not by extracting reviews directly from the website using appropriate tools. </a:t>
            </a:r>
          </a:p>
          <a:p>
            <a:pPr algn="just"/>
            <a:r>
              <a:rPr lang="en-IN" dirty="0" smtClean="0">
                <a:latin typeface="Times New Roman" pitchFamily="18" charset="0"/>
                <a:cs typeface="Times New Roman" pitchFamily="18" charset="0"/>
              </a:rPr>
              <a:t>Reviews extracted from the website and then data cleaning was done by removing unwanted punctuations and text. Classification of reviews was done by segregating them as genuine and fake reviews. Classification of reviews along with sentimental analysis increases the accuracy of the system which in turn provides accurate reviews to the user. Next stage after classifying reviews is to rate the reviews using algorithm and presenting them graphically for the better understanding of the user.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Summary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Data Extraction</a:t>
            </a:r>
          </a:p>
          <a:p>
            <a:r>
              <a:rPr lang="en-IN" dirty="0" smtClean="0"/>
              <a:t>Data Cleaning</a:t>
            </a:r>
          </a:p>
          <a:p>
            <a:r>
              <a:rPr lang="en-IN" dirty="0" smtClean="0"/>
              <a:t>Sentiment Analysis</a:t>
            </a:r>
            <a:endParaRPr lang="en-IN" dirty="0"/>
          </a:p>
        </p:txBody>
      </p:sp>
      <p:sp>
        <p:nvSpPr>
          <p:cNvPr id="3" name="Title 2"/>
          <p:cNvSpPr>
            <a:spLocks noGrp="1"/>
          </p:cNvSpPr>
          <p:nvPr>
            <p:ph type="title"/>
          </p:nvPr>
        </p:nvSpPr>
        <p:spPr/>
        <p:txBody>
          <a:bodyPr/>
          <a:lstStyle/>
          <a:p>
            <a:r>
              <a:rPr lang="en-IN" dirty="0" smtClean="0"/>
              <a:t>Project Phases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Beautiful Soup (4.4.0)</a:t>
            </a:r>
          </a:p>
          <a:p>
            <a:r>
              <a:rPr lang="en-IN" dirty="0" smtClean="0"/>
              <a:t>Python Libraries</a:t>
            </a:r>
          </a:p>
          <a:p>
            <a:pPr>
              <a:buNone/>
            </a:pPr>
            <a:r>
              <a:rPr lang="en-IN" dirty="0" smtClean="0"/>
              <a:t>     -&gt; CSV</a:t>
            </a:r>
          </a:p>
          <a:p>
            <a:pPr>
              <a:buNone/>
            </a:pPr>
            <a:r>
              <a:rPr lang="en-IN" dirty="0" smtClean="0"/>
              <a:t>     -&gt;  RE</a:t>
            </a:r>
          </a:p>
          <a:p>
            <a:pPr>
              <a:buNone/>
            </a:pPr>
            <a:r>
              <a:rPr lang="en-IN" dirty="0" smtClean="0"/>
              <a:t>     -&gt;  Division</a:t>
            </a:r>
            <a:endParaRPr lang="en-IN" dirty="0"/>
          </a:p>
        </p:txBody>
      </p:sp>
      <p:sp>
        <p:nvSpPr>
          <p:cNvPr id="3" name="Title 2"/>
          <p:cNvSpPr>
            <a:spLocks noGrp="1"/>
          </p:cNvSpPr>
          <p:nvPr>
            <p:ph type="title"/>
          </p:nvPr>
        </p:nvSpPr>
        <p:spPr/>
        <p:txBody>
          <a:bodyPr/>
          <a:lstStyle/>
          <a:p>
            <a:r>
              <a:rPr lang="en-IN" dirty="0" smtClean="0"/>
              <a:t>Project Requirements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ukesh\Desktop\scrnsht\Screenshot from 2016-12-18 23-06-59.png"/>
          <p:cNvPicPr>
            <a:picLocks noGrp="1" noChangeAspect="1" noChangeArrowheads="1"/>
          </p:cNvPicPr>
          <p:nvPr>
            <p:ph idx="1"/>
          </p:nvPr>
        </p:nvPicPr>
        <p:blipFill>
          <a:blip r:embed="rId2" cstate="print"/>
          <a:srcRect/>
          <a:stretch>
            <a:fillRect/>
          </a:stretch>
        </p:blipFill>
        <p:spPr bwMode="auto">
          <a:xfrm>
            <a:off x="431032" y="1340768"/>
            <a:ext cx="8533456" cy="4525962"/>
          </a:xfrm>
          <a:prstGeom prst="rect">
            <a:avLst/>
          </a:prstGeom>
          <a:noFill/>
        </p:spPr>
      </p:pic>
      <p:sp>
        <p:nvSpPr>
          <p:cNvPr id="3" name="Title 2"/>
          <p:cNvSpPr>
            <a:spLocks noGrp="1"/>
          </p:cNvSpPr>
          <p:nvPr>
            <p:ph type="title"/>
          </p:nvPr>
        </p:nvSpPr>
        <p:spPr/>
        <p:txBody>
          <a:bodyPr/>
          <a:lstStyle/>
          <a:p>
            <a:r>
              <a:rPr lang="en-IN" dirty="0" smtClean="0"/>
              <a:t>Data Extraction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ukesh\Desktop\scrnsht\Screenshot from 2016-12-18 23-07-24.png"/>
          <p:cNvPicPr>
            <a:picLocks noGrp="1" noChangeAspect="1" noChangeArrowheads="1"/>
          </p:cNvPicPr>
          <p:nvPr>
            <p:ph idx="1"/>
          </p:nvPr>
        </p:nvPicPr>
        <p:blipFill>
          <a:blip r:embed="rId2" cstate="print"/>
          <a:srcRect/>
          <a:stretch>
            <a:fillRect/>
          </a:stretch>
        </p:blipFill>
        <p:spPr bwMode="auto">
          <a:xfrm>
            <a:off x="395536" y="260648"/>
            <a:ext cx="8496944" cy="5400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Extracted Data</a:t>
            </a:r>
            <a:endParaRPr lang="en-IN" dirty="0"/>
          </a:p>
        </p:txBody>
      </p:sp>
      <p:pic>
        <p:nvPicPr>
          <p:cNvPr id="7170" name="Picture 2" descr="C:\Users\Mukesh\Desktop\scrnsht\Screenshot from 2016-12-18 23-07-51.png"/>
          <p:cNvPicPr>
            <a:picLocks noGrp="1" noChangeAspect="1" noChangeArrowheads="1"/>
          </p:cNvPicPr>
          <p:nvPr>
            <p:ph idx="1"/>
          </p:nvPr>
        </p:nvPicPr>
        <p:blipFill>
          <a:blip r:embed="rId2" cstate="print"/>
          <a:srcRect/>
          <a:stretch>
            <a:fillRect/>
          </a:stretch>
        </p:blipFill>
        <p:spPr bwMode="auto">
          <a:xfrm>
            <a:off x="323528" y="1340768"/>
            <a:ext cx="8338115" cy="452596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Data Cleaning</a:t>
            </a:r>
            <a:endParaRPr lang="en-IN" dirty="0"/>
          </a:p>
        </p:txBody>
      </p:sp>
      <p:pic>
        <p:nvPicPr>
          <p:cNvPr id="4098" name="Picture 2" descr="C:\Users\Mukesh\Desktop\scrnsht\Screenshot from 2016-12-18 23-08-31.png"/>
          <p:cNvPicPr>
            <a:picLocks noGrp="1" noChangeAspect="1" noChangeArrowheads="1"/>
          </p:cNvPicPr>
          <p:nvPr>
            <p:ph idx="1"/>
          </p:nvPr>
        </p:nvPicPr>
        <p:blipFill>
          <a:blip r:embed="rId2" cstate="print"/>
          <a:srcRect/>
          <a:stretch>
            <a:fillRect/>
          </a:stretch>
        </p:blipFill>
        <p:spPr bwMode="auto">
          <a:xfrm>
            <a:off x="611560" y="1340768"/>
            <a:ext cx="8266107" cy="452596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ukesh\Desktop\scrnsht\Screenshot from 2016-12-18 23-08-54.png"/>
          <p:cNvPicPr>
            <a:picLocks noGrp="1" noChangeAspect="1" noChangeArrowheads="1"/>
          </p:cNvPicPr>
          <p:nvPr>
            <p:ph idx="1"/>
          </p:nvPr>
        </p:nvPicPr>
        <p:blipFill>
          <a:blip r:embed="rId2" cstate="print"/>
          <a:srcRect/>
          <a:stretch>
            <a:fillRect/>
          </a:stretch>
        </p:blipFill>
        <p:spPr bwMode="auto">
          <a:xfrm>
            <a:off x="467544" y="476672"/>
            <a:ext cx="8352928" cy="482453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TotalTime>
  <Words>195</Words>
  <Application>Microsoft Office PowerPoint</Application>
  <PresentationFormat>On-screen Show (4:3)</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PRODUCT REVIEW ANALYSIS AND SPAM DETECTION</vt:lpstr>
      <vt:lpstr>Summary</vt:lpstr>
      <vt:lpstr>Project Phases</vt:lpstr>
      <vt:lpstr>Project Requirements</vt:lpstr>
      <vt:lpstr>Data Extraction</vt:lpstr>
      <vt:lpstr>Slide 6</vt:lpstr>
      <vt:lpstr>Extracted Data</vt:lpstr>
      <vt:lpstr>Data Cleaning</vt:lpstr>
      <vt:lpstr>Slide 9</vt:lpstr>
      <vt:lpstr>Cleaned Data</vt:lpstr>
      <vt:lpstr>Sentiment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 AND SPAM DETECTION</dc:title>
  <dc:creator>Mukesh Mishra</dc:creator>
  <cp:lastModifiedBy>Mukesh Mishra</cp:lastModifiedBy>
  <cp:revision>7</cp:revision>
  <dcterms:created xsi:type="dcterms:W3CDTF">2016-12-20T07:02:37Z</dcterms:created>
  <dcterms:modified xsi:type="dcterms:W3CDTF">2016-12-20T07:44:09Z</dcterms:modified>
</cp:coreProperties>
</file>