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4" r:id="rId1"/>
  </p:sldMasterIdLst>
  <p:notesMasterIdLst>
    <p:notesMasterId r:id="rId2"/>
  </p:notesMasterIdLst>
  <p:sldIdLst>
    <p:sldId id="390" r:id="rId3"/>
    <p:sldId id="391" r:id="rId4"/>
    <p:sldId id="392" r:id="rId5"/>
    <p:sldId id="393" r:id="rId6"/>
    <p:sldId id="394" r:id="rId7"/>
    <p:sldId id="395" r:id="rId8"/>
    <p:sldId id="396" r:id="rId9"/>
    <p:sldId id="397" r:id="rId10"/>
    <p:sldId id="398" r:id="rId11"/>
    <p:sldId id="399" r:id="rId12"/>
    <p:sldId id="401" r:id="rId13"/>
    <p:sldId id="402" r:id="rId14"/>
    <p:sldId id="403"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GB" dirty="0" sz="2400" lang="en-US"/>
              <a:t>M</a:t>
            </a:r>
            <a:r>
              <a:rPr altLang="en-GB" dirty="0" sz="2400" lang="en-US"/>
              <a:t>U</a:t>
            </a:r>
            <a:r>
              <a:rPr altLang="en-GB" dirty="0" sz="2400" lang="en-US"/>
              <a:t>K</a:t>
            </a:r>
            <a:r>
              <a:rPr altLang="en-GB" dirty="0" sz="2400" lang="en-US"/>
              <a:t>E</a:t>
            </a:r>
            <a:r>
              <a:rPr altLang="en-GB" dirty="0" sz="2400" lang="en-US"/>
              <a:t>S</a:t>
            </a:r>
            <a:r>
              <a:rPr altLang="en-GB" dirty="0" sz="2400" lang="en-US"/>
              <a:t>H</a:t>
            </a:r>
            <a:r>
              <a:rPr altLang="en-GB" dirty="0" sz="2400" lang="en-US"/>
              <a:t> </a:t>
            </a:r>
            <a:r>
              <a:rPr altLang="en-GB" dirty="0" sz="2400" lang="en-US"/>
              <a:t>A</a:t>
            </a:r>
            <a:endParaRPr altLang="en-US" lang="zh-CN"/>
          </a:p>
          <a:p>
            <a:r>
              <a:rPr dirty="0" sz="2400" lang="en-US"/>
              <a:t>REGISTER NO:3122</a:t>
            </a:r>
            <a:r>
              <a:rPr altLang="en-GB" dirty="0" sz="2400" lang="en-US"/>
              <a:t>0</a:t>
            </a:r>
            <a:r>
              <a:rPr altLang="en-GB" dirty="0" sz="2400" lang="en-US"/>
              <a:t>6</a:t>
            </a:r>
            <a:r>
              <a:rPr altLang="en-GB" dirty="0" sz="2400" lang="en-US"/>
              <a:t>4</a:t>
            </a:r>
            <a:r>
              <a:rPr altLang="en-GB" dirty="0" sz="2400" lang="en-US"/>
              <a:t>4</a:t>
            </a:r>
            <a:r>
              <a:rPr altLang="en-GB" dirty="0" sz="2400" lang="en-US"/>
              <a:t>3</a:t>
            </a:r>
            <a:endParaRPr dirty="0" sz="2400" lang="en-US"/>
          </a:p>
          <a:p>
            <a:r>
              <a:rPr dirty="0" sz="2400" lang="en-US"/>
              <a:t>DEPARTMENT:B.COM(GEN</a:t>
            </a:r>
            <a:r>
              <a:rPr altLang="en-GB" dirty="0" sz="2400" lang="en-US"/>
              <a:t>ERAL</a:t>
            </a:r>
            <a:r>
              <a:rPr dirty="0" sz="2400" lang="en-US"/>
              <a:t>)</a:t>
            </a:r>
            <a:endParaRPr altLang="en-US" lang="zh-CN"/>
          </a:p>
          <a:p>
            <a:r>
              <a:rPr dirty="0" sz="2400" lang="en-US"/>
              <a:t>COLLEGE:</a:t>
            </a:r>
            <a:r>
              <a:rPr altLang="en-GB" dirty="0" sz="2400" lang="en-US"/>
              <a:t>AGURCHAND MANMULL JAIN COLLEGE</a:t>
            </a:r>
            <a:endParaRPr altLang="en-US" lang="zh-CN"/>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aavindhan55@gmail.com</cp:lastModifiedBy>
  <dcterms:created xsi:type="dcterms:W3CDTF">2024-03-29T04:07:22Z</dcterms:created>
  <dcterms:modified xsi:type="dcterms:W3CDTF">2024-08-31T07:58:28Z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0c55ee4e4b7d43129e51528d09ddba6a</vt:lpwstr>
  </property>
</Properties>
</file>