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1141560" y="618480"/>
            <a:ext cx="9904680" cy="6848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1141560" y="618480"/>
            <a:ext cx="9904680" cy="6848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1141560" y="618480"/>
            <a:ext cx="9904680" cy="6848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2" descr=""/>
          <p:cNvPicPr/>
          <p:nvPr/>
        </p:nvPicPr>
        <p:blipFill>
          <a:blip r:embed="rId3"/>
          <a:stretch/>
        </p:blipFill>
        <p:spPr>
          <a:xfrm>
            <a:off x="0" y="0"/>
            <a:ext cx="12190680" cy="6856560"/>
          </a:xfrm>
          <a:prstGeom prst="rect">
            <a:avLst/>
          </a:prstGeom>
          <a:ln>
            <a:noFill/>
          </a:ln>
        </p:spPr>
      </p:pic>
      <p:sp>
        <p:nvSpPr>
          <p:cNvPr id="1" name="CustomShape 1"/>
          <p:cNvSpPr/>
          <p:nvPr/>
        </p:nvSpPr>
        <p:spPr>
          <a:xfrm>
            <a:off x="114480" y="4680"/>
            <a:ext cx="22320" cy="217980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2" name="CustomShape 2"/>
          <p:cNvSpPr/>
          <p:nvPr/>
        </p:nvSpPr>
        <p:spPr>
          <a:xfrm>
            <a:off x="33480" y="217656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3" name="CustomShape 3"/>
          <p:cNvSpPr/>
          <p:nvPr/>
        </p:nvSpPr>
        <p:spPr>
          <a:xfrm>
            <a:off x="28440" y="40212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4" name="CustomShape 4"/>
          <p:cNvSpPr/>
          <p:nvPr/>
        </p:nvSpPr>
        <p:spPr>
          <a:xfrm>
            <a:off x="200160" y="4680"/>
            <a:ext cx="368280" cy="180972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 name="CustomShape 5"/>
          <p:cNvSpPr/>
          <p:nvPr/>
        </p:nvSpPr>
        <p:spPr>
          <a:xfrm>
            <a:off x="503280" y="1801800"/>
            <a:ext cx="189000" cy="18756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 name="CustomShape 6"/>
          <p:cNvSpPr/>
          <p:nvPr/>
        </p:nvSpPr>
        <p:spPr>
          <a:xfrm>
            <a:off x="285840" y="4680"/>
            <a:ext cx="368280" cy="142884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 name="CustomShape 7"/>
          <p:cNvSpPr/>
          <p:nvPr/>
        </p:nvSpPr>
        <p:spPr>
          <a:xfrm>
            <a:off x="546120" y="0"/>
            <a:ext cx="150840" cy="91152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 name="CustomShape 8"/>
          <p:cNvSpPr/>
          <p:nvPr/>
        </p:nvSpPr>
        <p:spPr>
          <a:xfrm>
            <a:off x="588960" y="1420920"/>
            <a:ext cx="189000" cy="18900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9" name="CustomShape 9"/>
          <p:cNvSpPr/>
          <p:nvPr/>
        </p:nvSpPr>
        <p:spPr>
          <a:xfrm>
            <a:off x="588960" y="9032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0" name="CustomShape 10"/>
          <p:cNvSpPr/>
          <p:nvPr/>
        </p:nvSpPr>
        <p:spPr>
          <a:xfrm>
            <a:off x="641520" y="0"/>
            <a:ext cx="420840" cy="52560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1" name="CustomShape 11"/>
          <p:cNvSpPr/>
          <p:nvPr/>
        </p:nvSpPr>
        <p:spPr>
          <a:xfrm>
            <a:off x="1020600" y="488880"/>
            <a:ext cx="160560" cy="14616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2" name="Line 12"/>
          <p:cNvSpPr/>
          <p:nvPr/>
        </p:nvSpPr>
        <p:spPr>
          <a:xfrm>
            <a:off x="-4680" y="9360"/>
            <a:ext cx="360" cy="360"/>
          </a:xfrm>
          <a:prstGeom prst="line">
            <a:avLst/>
          </a:prstGeom>
          <a:ln>
            <a:solidFill>
              <a:srgbClr val="ffffff"/>
            </a:solidFill>
          </a:ln>
        </p:spPr>
        <p:style>
          <a:lnRef idx="0"/>
          <a:fillRef idx="0"/>
          <a:effectRef idx="0"/>
          <a:fontRef idx="minor"/>
        </p:style>
      </p:sp>
      <p:sp>
        <p:nvSpPr>
          <p:cNvPr id="13" name="CustomShape 13"/>
          <p:cNvSpPr/>
          <p:nvPr/>
        </p:nvSpPr>
        <p:spPr>
          <a:xfrm>
            <a:off x="9360" y="1801800"/>
            <a:ext cx="122400" cy="12564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4" name="CustomShape 14"/>
          <p:cNvSpPr/>
          <p:nvPr/>
        </p:nvSpPr>
        <p:spPr>
          <a:xfrm>
            <a:off x="-9360" y="3549600"/>
            <a:ext cx="146160" cy="47952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 name="CustomShape 15"/>
          <p:cNvSpPr/>
          <p:nvPr/>
        </p:nvSpPr>
        <p:spPr>
          <a:xfrm>
            <a:off x="128520" y="1382760"/>
            <a:ext cx="141480" cy="47484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 name="CustomShape 16"/>
          <p:cNvSpPr/>
          <p:nvPr/>
        </p:nvSpPr>
        <p:spPr>
          <a:xfrm>
            <a:off x="204840" y="1849320"/>
            <a:ext cx="113040" cy="10656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7" name="CustomShape 17"/>
          <p:cNvSpPr/>
          <p:nvPr/>
        </p:nvSpPr>
        <p:spPr>
          <a:xfrm>
            <a:off x="133200" y="4662360"/>
            <a:ext cx="22320" cy="217980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18" name="CustomShape 18"/>
          <p:cNvSpPr/>
          <p:nvPr/>
        </p:nvSpPr>
        <p:spPr>
          <a:xfrm>
            <a:off x="223920" y="5041800"/>
            <a:ext cx="368280" cy="180036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9" name="CustomShape 19"/>
          <p:cNvSpPr/>
          <p:nvPr/>
        </p:nvSpPr>
        <p:spPr>
          <a:xfrm>
            <a:off x="52560" y="44816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0" name="CustomShape 20"/>
          <p:cNvSpPr/>
          <p:nvPr/>
        </p:nvSpPr>
        <p:spPr>
          <a:xfrm>
            <a:off x="-14400" y="5627520"/>
            <a:ext cx="84240" cy="121464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 name="CustomShape 21"/>
          <p:cNvSpPr/>
          <p:nvPr/>
        </p:nvSpPr>
        <p:spPr>
          <a:xfrm>
            <a:off x="527040" y="48672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2" name="CustomShape 22"/>
          <p:cNvSpPr/>
          <p:nvPr/>
        </p:nvSpPr>
        <p:spPr>
          <a:xfrm>
            <a:off x="309600" y="5423040"/>
            <a:ext cx="373320" cy="142416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 name="CustomShape 23"/>
          <p:cNvSpPr/>
          <p:nvPr/>
        </p:nvSpPr>
        <p:spPr>
          <a:xfrm>
            <a:off x="569880" y="5945040"/>
            <a:ext cx="150840" cy="91152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4" name="CustomShape 24"/>
          <p:cNvSpPr/>
          <p:nvPr/>
        </p:nvSpPr>
        <p:spPr>
          <a:xfrm>
            <a:off x="612720" y="52466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5" name="CustomShape 25"/>
          <p:cNvSpPr/>
          <p:nvPr/>
        </p:nvSpPr>
        <p:spPr>
          <a:xfrm>
            <a:off x="612720" y="576432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6" name="CustomShape 26"/>
          <p:cNvSpPr/>
          <p:nvPr/>
        </p:nvSpPr>
        <p:spPr>
          <a:xfrm>
            <a:off x="669960" y="6330960"/>
            <a:ext cx="416160" cy="51624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7" name="CustomShape 27"/>
          <p:cNvSpPr/>
          <p:nvPr/>
        </p:nvSpPr>
        <p:spPr>
          <a:xfrm>
            <a:off x="1049400" y="6221520"/>
            <a:ext cx="155880" cy="14616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8" name="CustomShape 28"/>
          <p:cNvSpPr/>
          <p:nvPr/>
        </p:nvSpPr>
        <p:spPr>
          <a:xfrm>
            <a:off x="11484000" y="0"/>
            <a:ext cx="416160" cy="51120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9" name="CustomShape 29"/>
          <p:cNvSpPr/>
          <p:nvPr/>
        </p:nvSpPr>
        <p:spPr>
          <a:xfrm>
            <a:off x="11364840" y="474840"/>
            <a:ext cx="155880" cy="15084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30" name="CustomShape 30"/>
          <p:cNvSpPr/>
          <p:nvPr/>
        </p:nvSpPr>
        <p:spPr>
          <a:xfrm>
            <a:off x="11631600" y="1539720"/>
            <a:ext cx="18756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31" name="CustomShape 31"/>
          <p:cNvSpPr/>
          <p:nvPr/>
        </p:nvSpPr>
        <p:spPr>
          <a:xfrm>
            <a:off x="11531520" y="5694480"/>
            <a:ext cx="297000" cy="115272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32" name="CustomShape 32"/>
          <p:cNvSpPr/>
          <p:nvPr/>
        </p:nvSpPr>
        <p:spPr>
          <a:xfrm>
            <a:off x="11773080" y="5551560"/>
            <a:ext cx="155880" cy="15408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33" name="CustomShape 33"/>
          <p:cNvSpPr/>
          <p:nvPr/>
        </p:nvSpPr>
        <p:spPr>
          <a:xfrm>
            <a:off x="11711160" y="4680"/>
            <a:ext cx="303480" cy="154332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34" name="CustomShape 34"/>
          <p:cNvSpPr/>
          <p:nvPr/>
        </p:nvSpPr>
        <p:spPr>
          <a:xfrm>
            <a:off x="11636280" y="4867200"/>
            <a:ext cx="18756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35" name="CustomShape 35"/>
          <p:cNvSpPr/>
          <p:nvPr/>
        </p:nvSpPr>
        <p:spPr>
          <a:xfrm>
            <a:off x="11441160" y="5046840"/>
            <a:ext cx="306360" cy="180036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36" name="CustomShape 36"/>
          <p:cNvSpPr/>
          <p:nvPr/>
        </p:nvSpPr>
        <p:spPr>
          <a:xfrm>
            <a:off x="11849040" y="641664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37" name="CustomShape 37"/>
          <p:cNvSpPr/>
          <p:nvPr/>
        </p:nvSpPr>
        <p:spPr>
          <a:xfrm>
            <a:off x="11939760" y="6595920"/>
            <a:ext cx="22320" cy="250920"/>
          </a:xfrm>
          <a:prstGeom prst="rect">
            <a:avLst/>
          </a:prstGeom>
          <a:gradFill rotWithShape="0">
            <a:gsLst>
              <a:gs pos="0">
                <a:srgbClr val="1f497d"/>
              </a:gs>
              <a:gs pos="100000">
                <a:srgbClr val="10243e"/>
              </a:gs>
            </a:gsLst>
            <a:lin ang="5400000"/>
          </a:gradFill>
          <a:ln>
            <a:noFill/>
          </a:ln>
        </p:spPr>
        <p:style>
          <a:lnRef idx="0"/>
          <a:fillRef idx="0"/>
          <a:effectRef idx="0"/>
          <a:fontRef idx="minor"/>
        </p:style>
      </p:sp>
      <p:pic>
        <p:nvPicPr>
          <p:cNvPr id="38" name="Picture 2" descr=""/>
          <p:cNvPicPr/>
          <p:nvPr/>
        </p:nvPicPr>
        <p:blipFill>
          <a:blip r:embed="rId4"/>
          <a:stretch/>
        </p:blipFill>
        <p:spPr>
          <a:xfrm>
            <a:off x="0" y="0"/>
            <a:ext cx="12190680" cy="6856560"/>
          </a:xfrm>
          <a:prstGeom prst="rect">
            <a:avLst/>
          </a:prstGeom>
          <a:ln>
            <a:noFill/>
          </a:ln>
        </p:spPr>
      </p:pic>
      <p:sp>
        <p:nvSpPr>
          <p:cNvPr id="39" name="CustomShape 38"/>
          <p:cNvSpPr/>
          <p:nvPr/>
        </p:nvSpPr>
        <p:spPr>
          <a:xfrm>
            <a:off x="1209600" y="4680"/>
            <a:ext cx="22320" cy="217980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40" name="CustomShape 39"/>
          <p:cNvSpPr/>
          <p:nvPr/>
        </p:nvSpPr>
        <p:spPr>
          <a:xfrm>
            <a:off x="1128600" y="217656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41" name="CustomShape 40"/>
          <p:cNvSpPr/>
          <p:nvPr/>
        </p:nvSpPr>
        <p:spPr>
          <a:xfrm>
            <a:off x="1123920" y="40212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42" name="CustomShape 41"/>
          <p:cNvSpPr/>
          <p:nvPr/>
        </p:nvSpPr>
        <p:spPr>
          <a:xfrm>
            <a:off x="414360" y="9360"/>
            <a:ext cx="27000" cy="448020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43" name="CustomShape 42"/>
          <p:cNvSpPr/>
          <p:nvPr/>
        </p:nvSpPr>
        <p:spPr>
          <a:xfrm>
            <a:off x="333360" y="44816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44" name="CustomShape 43"/>
          <p:cNvSpPr/>
          <p:nvPr/>
        </p:nvSpPr>
        <p:spPr>
          <a:xfrm>
            <a:off x="190440" y="9360"/>
            <a:ext cx="150840" cy="90648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45" name="CustomShape 44"/>
          <p:cNvSpPr/>
          <p:nvPr/>
        </p:nvSpPr>
        <p:spPr>
          <a:xfrm>
            <a:off x="1290600" y="14400"/>
            <a:ext cx="374760" cy="180036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46" name="CustomShape 45"/>
          <p:cNvSpPr/>
          <p:nvPr/>
        </p:nvSpPr>
        <p:spPr>
          <a:xfrm>
            <a:off x="1600200" y="18018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47" name="CustomShape 46"/>
          <p:cNvSpPr/>
          <p:nvPr/>
        </p:nvSpPr>
        <p:spPr>
          <a:xfrm>
            <a:off x="1380960" y="9360"/>
            <a:ext cx="370080" cy="142416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48" name="CustomShape 47"/>
          <p:cNvSpPr/>
          <p:nvPr/>
        </p:nvSpPr>
        <p:spPr>
          <a:xfrm>
            <a:off x="1643040" y="0"/>
            <a:ext cx="150840" cy="91152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49" name="CustomShape 48"/>
          <p:cNvSpPr/>
          <p:nvPr/>
        </p:nvSpPr>
        <p:spPr>
          <a:xfrm>
            <a:off x="1685880" y="142092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0" name="CustomShape 49"/>
          <p:cNvSpPr/>
          <p:nvPr/>
        </p:nvSpPr>
        <p:spPr>
          <a:xfrm>
            <a:off x="1685880" y="9032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1" name="CustomShape 50"/>
          <p:cNvSpPr/>
          <p:nvPr/>
        </p:nvSpPr>
        <p:spPr>
          <a:xfrm>
            <a:off x="1743120" y="4680"/>
            <a:ext cx="417600" cy="52092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2" name="CustomShape 51"/>
          <p:cNvSpPr/>
          <p:nvPr/>
        </p:nvSpPr>
        <p:spPr>
          <a:xfrm>
            <a:off x="2119320" y="488880"/>
            <a:ext cx="160560" cy="14616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3" name="CustomShape 52"/>
          <p:cNvSpPr/>
          <p:nvPr/>
        </p:nvSpPr>
        <p:spPr>
          <a:xfrm>
            <a:off x="952560" y="4680"/>
            <a:ext cx="150840" cy="90648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4" name="CustomShape 53"/>
          <p:cNvSpPr/>
          <p:nvPr/>
        </p:nvSpPr>
        <p:spPr>
          <a:xfrm>
            <a:off x="866880" y="9032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5" name="CustomShape 54"/>
          <p:cNvSpPr/>
          <p:nvPr/>
        </p:nvSpPr>
        <p:spPr>
          <a:xfrm>
            <a:off x="890640" y="155412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6" name="CustomShape 55"/>
          <p:cNvSpPr/>
          <p:nvPr/>
        </p:nvSpPr>
        <p:spPr>
          <a:xfrm>
            <a:off x="738360" y="5622840"/>
            <a:ext cx="336600" cy="121464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7" name="CustomShape 56"/>
          <p:cNvSpPr/>
          <p:nvPr/>
        </p:nvSpPr>
        <p:spPr>
          <a:xfrm>
            <a:off x="647640" y="5479920"/>
            <a:ext cx="155880" cy="15588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8" name="CustomShape 57"/>
          <p:cNvSpPr/>
          <p:nvPr/>
        </p:nvSpPr>
        <p:spPr>
          <a:xfrm>
            <a:off x="66600" y="903240"/>
            <a:ext cx="189000" cy="18900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59" name="CustomShape 58"/>
          <p:cNvSpPr/>
          <p:nvPr/>
        </p:nvSpPr>
        <p:spPr>
          <a:xfrm>
            <a:off x="0" y="3897360"/>
            <a:ext cx="131760" cy="265320"/>
          </a:xfrm>
          <a:custGeom>
            <a:avLst/>
            <a:gdLst/>
            <a:ahLst/>
            <a:rect l="l" t="t" r="r" b="b"/>
            <a:pathLst>
              <a:path w="84" h="168">
                <a:moveTo>
                  <a:pt x="69" y="168"/>
                </a:moveTo>
                <a:lnTo>
                  <a:pt x="0" y="6"/>
                </a:lnTo>
                <a:lnTo>
                  <a:pt x="12" y="0"/>
                </a:lnTo>
                <a:lnTo>
                  <a:pt x="84" y="162"/>
                </a:lnTo>
                <a:lnTo>
                  <a:pt x="69" y="168"/>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0" name="CustomShape 59"/>
          <p:cNvSpPr/>
          <p:nvPr/>
        </p:nvSpPr>
        <p:spPr>
          <a:xfrm>
            <a:off x="66600" y="414972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1" name="CustomShape 60"/>
          <p:cNvSpPr/>
          <p:nvPr/>
        </p:nvSpPr>
        <p:spPr>
          <a:xfrm>
            <a:off x="0" y="1644480"/>
            <a:ext cx="131760" cy="268560"/>
          </a:xfrm>
          <a:custGeom>
            <a:avLst/>
            <a:gdLst/>
            <a:ahLst/>
            <a:rect l="l" t="t" r="r" b="b"/>
            <a:pathLst>
              <a:path w="84" h="170">
                <a:moveTo>
                  <a:pt x="12" y="170"/>
                </a:moveTo>
                <a:lnTo>
                  <a:pt x="0" y="164"/>
                </a:lnTo>
                <a:lnTo>
                  <a:pt x="69" y="0"/>
                </a:lnTo>
                <a:lnTo>
                  <a:pt x="84" y="6"/>
                </a:lnTo>
                <a:lnTo>
                  <a:pt x="12" y="170"/>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2" name="CustomShape 61"/>
          <p:cNvSpPr/>
          <p:nvPr/>
        </p:nvSpPr>
        <p:spPr>
          <a:xfrm>
            <a:off x="66600" y="14684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3" name="CustomShape 62"/>
          <p:cNvSpPr/>
          <p:nvPr/>
        </p:nvSpPr>
        <p:spPr>
          <a:xfrm>
            <a:off x="695160" y="4680"/>
            <a:ext cx="308160" cy="155736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4" name="CustomShape 63"/>
          <p:cNvSpPr/>
          <p:nvPr/>
        </p:nvSpPr>
        <p:spPr>
          <a:xfrm>
            <a:off x="57240" y="48816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5" name="CustomShape 64"/>
          <p:cNvSpPr/>
          <p:nvPr/>
        </p:nvSpPr>
        <p:spPr>
          <a:xfrm>
            <a:off x="138240" y="5060880"/>
            <a:ext cx="303480" cy="177660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6" name="CustomShape 65"/>
          <p:cNvSpPr/>
          <p:nvPr/>
        </p:nvSpPr>
        <p:spPr>
          <a:xfrm>
            <a:off x="561960" y="643104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7" name="CustomShape 66"/>
          <p:cNvSpPr/>
          <p:nvPr/>
        </p:nvSpPr>
        <p:spPr>
          <a:xfrm>
            <a:off x="642960" y="6610320"/>
            <a:ext cx="22320" cy="24156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68" name="CustomShape 67"/>
          <p:cNvSpPr/>
          <p:nvPr/>
        </p:nvSpPr>
        <p:spPr>
          <a:xfrm>
            <a:off x="76320" y="6431040"/>
            <a:ext cx="189000" cy="18756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69" name="CustomShape 68"/>
          <p:cNvSpPr/>
          <p:nvPr/>
        </p:nvSpPr>
        <p:spPr>
          <a:xfrm>
            <a:off x="0" y="5978520"/>
            <a:ext cx="189000" cy="46044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0" name="CustomShape 69"/>
          <p:cNvSpPr/>
          <p:nvPr/>
        </p:nvSpPr>
        <p:spPr>
          <a:xfrm>
            <a:off x="1014480" y="1801800"/>
            <a:ext cx="212760" cy="75420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1" name="CustomShape 70"/>
          <p:cNvSpPr/>
          <p:nvPr/>
        </p:nvSpPr>
        <p:spPr>
          <a:xfrm>
            <a:off x="938160" y="2548080"/>
            <a:ext cx="165240" cy="15876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2" name="CustomShape 71"/>
          <p:cNvSpPr/>
          <p:nvPr/>
        </p:nvSpPr>
        <p:spPr>
          <a:xfrm>
            <a:off x="595440" y="4680"/>
            <a:ext cx="636840" cy="402444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3" name="CustomShape 72"/>
          <p:cNvSpPr/>
          <p:nvPr/>
        </p:nvSpPr>
        <p:spPr>
          <a:xfrm>
            <a:off x="1224000" y="1382760"/>
            <a:ext cx="141480" cy="47484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4" name="CustomShape 73"/>
          <p:cNvSpPr/>
          <p:nvPr/>
        </p:nvSpPr>
        <p:spPr>
          <a:xfrm>
            <a:off x="1300320" y="1849320"/>
            <a:ext cx="108000" cy="10656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5" name="CustomShape 74"/>
          <p:cNvSpPr/>
          <p:nvPr/>
        </p:nvSpPr>
        <p:spPr>
          <a:xfrm>
            <a:off x="281160" y="3417840"/>
            <a:ext cx="141480" cy="47340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6" name="CustomShape 75"/>
          <p:cNvSpPr/>
          <p:nvPr/>
        </p:nvSpPr>
        <p:spPr>
          <a:xfrm>
            <a:off x="237960" y="3882960"/>
            <a:ext cx="108000" cy="10800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7" name="CustomShape 76"/>
          <p:cNvSpPr/>
          <p:nvPr/>
        </p:nvSpPr>
        <p:spPr>
          <a:xfrm>
            <a:off x="4680" y="2166840"/>
            <a:ext cx="113040" cy="45108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8" name="CustomShape 77"/>
          <p:cNvSpPr/>
          <p:nvPr/>
        </p:nvSpPr>
        <p:spPr>
          <a:xfrm>
            <a:off x="52560" y="2066760"/>
            <a:ext cx="108000" cy="10800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79" name="CustomShape 78"/>
          <p:cNvSpPr/>
          <p:nvPr/>
        </p:nvSpPr>
        <p:spPr>
          <a:xfrm>
            <a:off x="1228680" y="4662360"/>
            <a:ext cx="22320" cy="217980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80" name="CustomShape 79"/>
          <p:cNvSpPr/>
          <p:nvPr/>
        </p:nvSpPr>
        <p:spPr>
          <a:xfrm>
            <a:off x="1319040" y="5041800"/>
            <a:ext cx="370080" cy="180036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1" name="CustomShape 80"/>
          <p:cNvSpPr/>
          <p:nvPr/>
        </p:nvSpPr>
        <p:spPr>
          <a:xfrm>
            <a:off x="1147680" y="44816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2" name="CustomShape 81"/>
          <p:cNvSpPr/>
          <p:nvPr/>
        </p:nvSpPr>
        <p:spPr>
          <a:xfrm>
            <a:off x="819000" y="3983040"/>
            <a:ext cx="346320" cy="285912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3" name="CustomShape 82"/>
          <p:cNvSpPr/>
          <p:nvPr/>
        </p:nvSpPr>
        <p:spPr>
          <a:xfrm>
            <a:off x="728640" y="380700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4" name="CustomShape 83"/>
          <p:cNvSpPr/>
          <p:nvPr/>
        </p:nvSpPr>
        <p:spPr>
          <a:xfrm>
            <a:off x="1623960" y="48672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5" name="CustomShape 84"/>
          <p:cNvSpPr/>
          <p:nvPr/>
        </p:nvSpPr>
        <p:spPr>
          <a:xfrm>
            <a:off x="1405080" y="5423040"/>
            <a:ext cx="370080" cy="142416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6" name="CustomShape 85"/>
          <p:cNvSpPr/>
          <p:nvPr/>
        </p:nvSpPr>
        <p:spPr>
          <a:xfrm>
            <a:off x="1666800" y="5945040"/>
            <a:ext cx="150840" cy="91152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7" name="CustomShape 86"/>
          <p:cNvSpPr/>
          <p:nvPr/>
        </p:nvSpPr>
        <p:spPr>
          <a:xfrm>
            <a:off x="1709640" y="52466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8" name="CustomShape 87"/>
          <p:cNvSpPr/>
          <p:nvPr/>
        </p:nvSpPr>
        <p:spPr>
          <a:xfrm>
            <a:off x="1709640" y="576432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89" name="CustomShape 88"/>
          <p:cNvSpPr/>
          <p:nvPr/>
        </p:nvSpPr>
        <p:spPr>
          <a:xfrm>
            <a:off x="1766880" y="6330960"/>
            <a:ext cx="417600" cy="52560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90" name="CustomShape 89"/>
          <p:cNvSpPr/>
          <p:nvPr/>
        </p:nvSpPr>
        <p:spPr>
          <a:xfrm>
            <a:off x="2147760" y="6221520"/>
            <a:ext cx="155880" cy="14616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91" name="CustomShape 90"/>
          <p:cNvSpPr/>
          <p:nvPr/>
        </p:nvSpPr>
        <p:spPr>
          <a:xfrm>
            <a:off x="504720" y="9360"/>
            <a:ext cx="231840" cy="510228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92" name="CustomShape 91"/>
          <p:cNvSpPr/>
          <p:nvPr/>
        </p:nvSpPr>
        <p:spPr>
          <a:xfrm>
            <a:off x="633240" y="5103720"/>
            <a:ext cx="184320" cy="18432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93" name="PlaceHolder 9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94" name="PlaceHolder 9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131" name="Picture 2" descr=""/>
          <p:cNvPicPr/>
          <p:nvPr/>
        </p:nvPicPr>
        <p:blipFill>
          <a:blip r:embed="rId3"/>
          <a:stretch/>
        </p:blipFill>
        <p:spPr>
          <a:xfrm>
            <a:off x="0" y="0"/>
            <a:ext cx="12190680" cy="6856560"/>
          </a:xfrm>
          <a:prstGeom prst="rect">
            <a:avLst/>
          </a:prstGeom>
          <a:ln>
            <a:noFill/>
          </a:ln>
        </p:spPr>
      </p:pic>
      <p:sp>
        <p:nvSpPr>
          <p:cNvPr id="132" name="CustomShape 1"/>
          <p:cNvSpPr/>
          <p:nvPr/>
        </p:nvSpPr>
        <p:spPr>
          <a:xfrm>
            <a:off x="114480" y="4680"/>
            <a:ext cx="22320" cy="217980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133" name="CustomShape 2"/>
          <p:cNvSpPr/>
          <p:nvPr/>
        </p:nvSpPr>
        <p:spPr>
          <a:xfrm>
            <a:off x="33480" y="217656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34" name="CustomShape 3"/>
          <p:cNvSpPr/>
          <p:nvPr/>
        </p:nvSpPr>
        <p:spPr>
          <a:xfrm>
            <a:off x="28440" y="40212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35" name="CustomShape 4"/>
          <p:cNvSpPr/>
          <p:nvPr/>
        </p:nvSpPr>
        <p:spPr>
          <a:xfrm>
            <a:off x="200160" y="4680"/>
            <a:ext cx="368280" cy="180972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36" name="CustomShape 5"/>
          <p:cNvSpPr/>
          <p:nvPr/>
        </p:nvSpPr>
        <p:spPr>
          <a:xfrm>
            <a:off x="503280" y="1801800"/>
            <a:ext cx="189000" cy="18756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37" name="CustomShape 6"/>
          <p:cNvSpPr/>
          <p:nvPr/>
        </p:nvSpPr>
        <p:spPr>
          <a:xfrm>
            <a:off x="285840" y="4680"/>
            <a:ext cx="368280" cy="142884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38" name="CustomShape 7"/>
          <p:cNvSpPr/>
          <p:nvPr/>
        </p:nvSpPr>
        <p:spPr>
          <a:xfrm>
            <a:off x="546120" y="0"/>
            <a:ext cx="150840" cy="91152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39" name="CustomShape 8"/>
          <p:cNvSpPr/>
          <p:nvPr/>
        </p:nvSpPr>
        <p:spPr>
          <a:xfrm>
            <a:off x="588960" y="1420920"/>
            <a:ext cx="189000" cy="18900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40" name="CustomShape 9"/>
          <p:cNvSpPr/>
          <p:nvPr/>
        </p:nvSpPr>
        <p:spPr>
          <a:xfrm>
            <a:off x="588960" y="9032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41" name="CustomShape 10"/>
          <p:cNvSpPr/>
          <p:nvPr/>
        </p:nvSpPr>
        <p:spPr>
          <a:xfrm>
            <a:off x="641520" y="0"/>
            <a:ext cx="420840" cy="52560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42" name="CustomShape 11"/>
          <p:cNvSpPr/>
          <p:nvPr/>
        </p:nvSpPr>
        <p:spPr>
          <a:xfrm>
            <a:off x="1020600" y="488880"/>
            <a:ext cx="160560" cy="14616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43" name="Line 12"/>
          <p:cNvSpPr/>
          <p:nvPr/>
        </p:nvSpPr>
        <p:spPr>
          <a:xfrm>
            <a:off x="-4680" y="9360"/>
            <a:ext cx="360" cy="360"/>
          </a:xfrm>
          <a:prstGeom prst="line">
            <a:avLst/>
          </a:prstGeom>
          <a:ln>
            <a:solidFill>
              <a:srgbClr val="ffffff"/>
            </a:solidFill>
          </a:ln>
        </p:spPr>
        <p:style>
          <a:lnRef idx="0"/>
          <a:fillRef idx="0"/>
          <a:effectRef idx="0"/>
          <a:fontRef idx="minor"/>
        </p:style>
      </p:sp>
      <p:sp>
        <p:nvSpPr>
          <p:cNvPr id="144" name="CustomShape 13"/>
          <p:cNvSpPr/>
          <p:nvPr/>
        </p:nvSpPr>
        <p:spPr>
          <a:xfrm>
            <a:off x="9360" y="1801800"/>
            <a:ext cx="122400" cy="12564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45" name="CustomShape 14"/>
          <p:cNvSpPr/>
          <p:nvPr/>
        </p:nvSpPr>
        <p:spPr>
          <a:xfrm>
            <a:off x="-9360" y="3549600"/>
            <a:ext cx="146160" cy="47952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46" name="CustomShape 15"/>
          <p:cNvSpPr/>
          <p:nvPr/>
        </p:nvSpPr>
        <p:spPr>
          <a:xfrm>
            <a:off x="128520" y="1382760"/>
            <a:ext cx="141480" cy="47484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47" name="CustomShape 16"/>
          <p:cNvSpPr/>
          <p:nvPr/>
        </p:nvSpPr>
        <p:spPr>
          <a:xfrm>
            <a:off x="204840" y="1849320"/>
            <a:ext cx="113040" cy="10656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48" name="CustomShape 17"/>
          <p:cNvSpPr/>
          <p:nvPr/>
        </p:nvSpPr>
        <p:spPr>
          <a:xfrm>
            <a:off x="133200" y="4662360"/>
            <a:ext cx="22320" cy="217980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149" name="CustomShape 18"/>
          <p:cNvSpPr/>
          <p:nvPr/>
        </p:nvSpPr>
        <p:spPr>
          <a:xfrm>
            <a:off x="223920" y="5041800"/>
            <a:ext cx="368280" cy="180036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0" name="CustomShape 19"/>
          <p:cNvSpPr/>
          <p:nvPr/>
        </p:nvSpPr>
        <p:spPr>
          <a:xfrm>
            <a:off x="52560" y="44816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1" name="CustomShape 20"/>
          <p:cNvSpPr/>
          <p:nvPr/>
        </p:nvSpPr>
        <p:spPr>
          <a:xfrm>
            <a:off x="-14400" y="5627520"/>
            <a:ext cx="84240" cy="121464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2" name="CustomShape 21"/>
          <p:cNvSpPr/>
          <p:nvPr/>
        </p:nvSpPr>
        <p:spPr>
          <a:xfrm>
            <a:off x="527040" y="48672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3" name="CustomShape 22"/>
          <p:cNvSpPr/>
          <p:nvPr/>
        </p:nvSpPr>
        <p:spPr>
          <a:xfrm>
            <a:off x="309600" y="5423040"/>
            <a:ext cx="373320" cy="142416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4" name="CustomShape 23"/>
          <p:cNvSpPr/>
          <p:nvPr/>
        </p:nvSpPr>
        <p:spPr>
          <a:xfrm>
            <a:off x="569880" y="5945040"/>
            <a:ext cx="150840" cy="91152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5" name="CustomShape 24"/>
          <p:cNvSpPr/>
          <p:nvPr/>
        </p:nvSpPr>
        <p:spPr>
          <a:xfrm>
            <a:off x="612720" y="52466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6" name="CustomShape 25"/>
          <p:cNvSpPr/>
          <p:nvPr/>
        </p:nvSpPr>
        <p:spPr>
          <a:xfrm>
            <a:off x="612720" y="576432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7" name="CustomShape 26"/>
          <p:cNvSpPr/>
          <p:nvPr/>
        </p:nvSpPr>
        <p:spPr>
          <a:xfrm>
            <a:off x="669960" y="6330960"/>
            <a:ext cx="416160" cy="51624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8" name="CustomShape 27"/>
          <p:cNvSpPr/>
          <p:nvPr/>
        </p:nvSpPr>
        <p:spPr>
          <a:xfrm>
            <a:off x="1049400" y="6221520"/>
            <a:ext cx="155880" cy="14616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59" name="CustomShape 28"/>
          <p:cNvSpPr/>
          <p:nvPr/>
        </p:nvSpPr>
        <p:spPr>
          <a:xfrm>
            <a:off x="11484000" y="0"/>
            <a:ext cx="416160" cy="51120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0" name="CustomShape 29"/>
          <p:cNvSpPr/>
          <p:nvPr/>
        </p:nvSpPr>
        <p:spPr>
          <a:xfrm>
            <a:off x="11364840" y="474840"/>
            <a:ext cx="155880" cy="15084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1" name="CustomShape 30"/>
          <p:cNvSpPr/>
          <p:nvPr/>
        </p:nvSpPr>
        <p:spPr>
          <a:xfrm>
            <a:off x="11631600" y="1539720"/>
            <a:ext cx="18756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2" name="CustomShape 31"/>
          <p:cNvSpPr/>
          <p:nvPr/>
        </p:nvSpPr>
        <p:spPr>
          <a:xfrm>
            <a:off x="11531520" y="5694480"/>
            <a:ext cx="297000" cy="115272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3" name="CustomShape 32"/>
          <p:cNvSpPr/>
          <p:nvPr/>
        </p:nvSpPr>
        <p:spPr>
          <a:xfrm>
            <a:off x="11773080" y="5551560"/>
            <a:ext cx="155880" cy="15408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4" name="CustomShape 33"/>
          <p:cNvSpPr/>
          <p:nvPr/>
        </p:nvSpPr>
        <p:spPr>
          <a:xfrm>
            <a:off x="11711160" y="4680"/>
            <a:ext cx="303480" cy="154332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5" name="CustomShape 34"/>
          <p:cNvSpPr/>
          <p:nvPr/>
        </p:nvSpPr>
        <p:spPr>
          <a:xfrm>
            <a:off x="11636280" y="4867200"/>
            <a:ext cx="18756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6" name="CustomShape 35"/>
          <p:cNvSpPr/>
          <p:nvPr/>
        </p:nvSpPr>
        <p:spPr>
          <a:xfrm>
            <a:off x="11441160" y="5046840"/>
            <a:ext cx="306360" cy="180036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7" name="CustomShape 36"/>
          <p:cNvSpPr/>
          <p:nvPr/>
        </p:nvSpPr>
        <p:spPr>
          <a:xfrm>
            <a:off x="11849040" y="641664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168" name="CustomShape 37"/>
          <p:cNvSpPr/>
          <p:nvPr/>
        </p:nvSpPr>
        <p:spPr>
          <a:xfrm>
            <a:off x="11939760" y="6595920"/>
            <a:ext cx="22320" cy="25092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169" name="PlaceHolder 38"/>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70" name="PlaceHolder 3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207" name="Picture 2" descr=""/>
          <p:cNvPicPr/>
          <p:nvPr/>
        </p:nvPicPr>
        <p:blipFill>
          <a:blip r:embed="rId3"/>
          <a:stretch/>
        </p:blipFill>
        <p:spPr>
          <a:xfrm>
            <a:off x="0" y="0"/>
            <a:ext cx="12190680" cy="6856560"/>
          </a:xfrm>
          <a:prstGeom prst="rect">
            <a:avLst/>
          </a:prstGeom>
          <a:ln>
            <a:noFill/>
          </a:ln>
        </p:spPr>
      </p:pic>
      <p:sp>
        <p:nvSpPr>
          <p:cNvPr id="208" name="CustomShape 1"/>
          <p:cNvSpPr/>
          <p:nvPr/>
        </p:nvSpPr>
        <p:spPr>
          <a:xfrm>
            <a:off x="114480" y="4680"/>
            <a:ext cx="22320" cy="217980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209" name="CustomShape 2"/>
          <p:cNvSpPr/>
          <p:nvPr/>
        </p:nvSpPr>
        <p:spPr>
          <a:xfrm>
            <a:off x="33480" y="217656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0" name="CustomShape 3"/>
          <p:cNvSpPr/>
          <p:nvPr/>
        </p:nvSpPr>
        <p:spPr>
          <a:xfrm>
            <a:off x="28440" y="40212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1" name="CustomShape 4"/>
          <p:cNvSpPr/>
          <p:nvPr/>
        </p:nvSpPr>
        <p:spPr>
          <a:xfrm>
            <a:off x="200160" y="4680"/>
            <a:ext cx="368280" cy="180972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2" name="CustomShape 5"/>
          <p:cNvSpPr/>
          <p:nvPr/>
        </p:nvSpPr>
        <p:spPr>
          <a:xfrm>
            <a:off x="503280" y="1801800"/>
            <a:ext cx="189000" cy="18756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3" name="CustomShape 6"/>
          <p:cNvSpPr/>
          <p:nvPr/>
        </p:nvSpPr>
        <p:spPr>
          <a:xfrm>
            <a:off x="285840" y="4680"/>
            <a:ext cx="368280" cy="142884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4" name="CustomShape 7"/>
          <p:cNvSpPr/>
          <p:nvPr/>
        </p:nvSpPr>
        <p:spPr>
          <a:xfrm>
            <a:off x="546120" y="0"/>
            <a:ext cx="150840" cy="91152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5" name="CustomShape 8"/>
          <p:cNvSpPr/>
          <p:nvPr/>
        </p:nvSpPr>
        <p:spPr>
          <a:xfrm>
            <a:off x="588960" y="1420920"/>
            <a:ext cx="189000" cy="18900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6" name="CustomShape 9"/>
          <p:cNvSpPr/>
          <p:nvPr/>
        </p:nvSpPr>
        <p:spPr>
          <a:xfrm>
            <a:off x="588960" y="9032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7" name="CustomShape 10"/>
          <p:cNvSpPr/>
          <p:nvPr/>
        </p:nvSpPr>
        <p:spPr>
          <a:xfrm>
            <a:off x="641520" y="0"/>
            <a:ext cx="420840" cy="52560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8" name="CustomShape 11"/>
          <p:cNvSpPr/>
          <p:nvPr/>
        </p:nvSpPr>
        <p:spPr>
          <a:xfrm>
            <a:off x="1020600" y="488880"/>
            <a:ext cx="160560" cy="14616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19" name="Line 12"/>
          <p:cNvSpPr/>
          <p:nvPr/>
        </p:nvSpPr>
        <p:spPr>
          <a:xfrm>
            <a:off x="-4680" y="9360"/>
            <a:ext cx="360" cy="360"/>
          </a:xfrm>
          <a:prstGeom prst="line">
            <a:avLst/>
          </a:prstGeom>
          <a:ln>
            <a:solidFill>
              <a:srgbClr val="ffffff"/>
            </a:solidFill>
          </a:ln>
        </p:spPr>
        <p:style>
          <a:lnRef idx="0"/>
          <a:fillRef idx="0"/>
          <a:effectRef idx="0"/>
          <a:fontRef idx="minor"/>
        </p:style>
      </p:sp>
      <p:sp>
        <p:nvSpPr>
          <p:cNvPr id="220" name="CustomShape 13"/>
          <p:cNvSpPr/>
          <p:nvPr/>
        </p:nvSpPr>
        <p:spPr>
          <a:xfrm>
            <a:off x="9360" y="1801800"/>
            <a:ext cx="122400" cy="12564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21" name="CustomShape 14"/>
          <p:cNvSpPr/>
          <p:nvPr/>
        </p:nvSpPr>
        <p:spPr>
          <a:xfrm>
            <a:off x="-9360" y="3549600"/>
            <a:ext cx="146160" cy="47952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22" name="CustomShape 15"/>
          <p:cNvSpPr/>
          <p:nvPr/>
        </p:nvSpPr>
        <p:spPr>
          <a:xfrm>
            <a:off x="128520" y="1382760"/>
            <a:ext cx="141480" cy="47484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23" name="CustomShape 16"/>
          <p:cNvSpPr/>
          <p:nvPr/>
        </p:nvSpPr>
        <p:spPr>
          <a:xfrm>
            <a:off x="204840" y="1849320"/>
            <a:ext cx="113040" cy="10656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24" name="CustomShape 17"/>
          <p:cNvSpPr/>
          <p:nvPr/>
        </p:nvSpPr>
        <p:spPr>
          <a:xfrm>
            <a:off x="133200" y="4662360"/>
            <a:ext cx="22320" cy="217980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225" name="CustomShape 18"/>
          <p:cNvSpPr/>
          <p:nvPr/>
        </p:nvSpPr>
        <p:spPr>
          <a:xfrm>
            <a:off x="223920" y="5041800"/>
            <a:ext cx="368280" cy="180036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26" name="CustomShape 19"/>
          <p:cNvSpPr/>
          <p:nvPr/>
        </p:nvSpPr>
        <p:spPr>
          <a:xfrm>
            <a:off x="52560" y="44816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27" name="CustomShape 20"/>
          <p:cNvSpPr/>
          <p:nvPr/>
        </p:nvSpPr>
        <p:spPr>
          <a:xfrm>
            <a:off x="-14400" y="5627520"/>
            <a:ext cx="84240" cy="121464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28" name="CustomShape 21"/>
          <p:cNvSpPr/>
          <p:nvPr/>
        </p:nvSpPr>
        <p:spPr>
          <a:xfrm>
            <a:off x="527040" y="486720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29" name="CustomShape 22"/>
          <p:cNvSpPr/>
          <p:nvPr/>
        </p:nvSpPr>
        <p:spPr>
          <a:xfrm>
            <a:off x="309600" y="5423040"/>
            <a:ext cx="373320" cy="142416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0" name="CustomShape 23"/>
          <p:cNvSpPr/>
          <p:nvPr/>
        </p:nvSpPr>
        <p:spPr>
          <a:xfrm>
            <a:off x="569880" y="5945040"/>
            <a:ext cx="150840" cy="91152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1" name="CustomShape 24"/>
          <p:cNvSpPr/>
          <p:nvPr/>
        </p:nvSpPr>
        <p:spPr>
          <a:xfrm>
            <a:off x="612720" y="524664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2" name="CustomShape 25"/>
          <p:cNvSpPr/>
          <p:nvPr/>
        </p:nvSpPr>
        <p:spPr>
          <a:xfrm>
            <a:off x="612720" y="5764320"/>
            <a:ext cx="18900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3" name="CustomShape 26"/>
          <p:cNvSpPr/>
          <p:nvPr/>
        </p:nvSpPr>
        <p:spPr>
          <a:xfrm>
            <a:off x="669960" y="6330960"/>
            <a:ext cx="416160" cy="51624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4" name="CustomShape 27"/>
          <p:cNvSpPr/>
          <p:nvPr/>
        </p:nvSpPr>
        <p:spPr>
          <a:xfrm>
            <a:off x="1049400" y="6221520"/>
            <a:ext cx="155880" cy="14616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5" name="CustomShape 28"/>
          <p:cNvSpPr/>
          <p:nvPr/>
        </p:nvSpPr>
        <p:spPr>
          <a:xfrm>
            <a:off x="11484000" y="0"/>
            <a:ext cx="416160" cy="51120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6" name="CustomShape 29"/>
          <p:cNvSpPr/>
          <p:nvPr/>
        </p:nvSpPr>
        <p:spPr>
          <a:xfrm>
            <a:off x="11364840" y="474840"/>
            <a:ext cx="155880" cy="15084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7" name="CustomShape 30"/>
          <p:cNvSpPr/>
          <p:nvPr/>
        </p:nvSpPr>
        <p:spPr>
          <a:xfrm>
            <a:off x="11631600" y="1539720"/>
            <a:ext cx="187560" cy="18900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8" name="CustomShape 31"/>
          <p:cNvSpPr/>
          <p:nvPr/>
        </p:nvSpPr>
        <p:spPr>
          <a:xfrm>
            <a:off x="11531520" y="5694480"/>
            <a:ext cx="297000" cy="115272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39" name="CustomShape 32"/>
          <p:cNvSpPr/>
          <p:nvPr/>
        </p:nvSpPr>
        <p:spPr>
          <a:xfrm>
            <a:off x="11773080" y="5551560"/>
            <a:ext cx="155880" cy="15408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40" name="CustomShape 33"/>
          <p:cNvSpPr/>
          <p:nvPr/>
        </p:nvSpPr>
        <p:spPr>
          <a:xfrm>
            <a:off x="11711160" y="4680"/>
            <a:ext cx="303480" cy="154332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41" name="CustomShape 34"/>
          <p:cNvSpPr/>
          <p:nvPr/>
        </p:nvSpPr>
        <p:spPr>
          <a:xfrm>
            <a:off x="11636280" y="4867200"/>
            <a:ext cx="18756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42" name="CustomShape 35"/>
          <p:cNvSpPr/>
          <p:nvPr/>
        </p:nvSpPr>
        <p:spPr>
          <a:xfrm>
            <a:off x="11441160" y="5046840"/>
            <a:ext cx="306360" cy="180036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43" name="CustomShape 36"/>
          <p:cNvSpPr/>
          <p:nvPr/>
        </p:nvSpPr>
        <p:spPr>
          <a:xfrm>
            <a:off x="11849040" y="6416640"/>
            <a:ext cx="189000" cy="18756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fillRef idx="0"/>
          <a:effectRef idx="0"/>
          <a:fontRef idx="minor"/>
        </p:style>
      </p:sp>
      <p:sp>
        <p:nvSpPr>
          <p:cNvPr id="244" name="CustomShape 37"/>
          <p:cNvSpPr/>
          <p:nvPr/>
        </p:nvSpPr>
        <p:spPr>
          <a:xfrm>
            <a:off x="11939760" y="6595920"/>
            <a:ext cx="22320" cy="250920"/>
          </a:xfrm>
          <a:prstGeom prst="rect">
            <a:avLst/>
          </a:prstGeom>
          <a:gradFill rotWithShape="0">
            <a:gsLst>
              <a:gs pos="0">
                <a:srgbClr val="1f497d"/>
              </a:gs>
              <a:gs pos="100000">
                <a:srgbClr val="10243e"/>
              </a:gs>
            </a:gsLst>
            <a:lin ang="5400000"/>
          </a:gradFill>
          <a:ln>
            <a:noFill/>
          </a:ln>
        </p:spPr>
        <p:style>
          <a:lnRef idx="0"/>
          <a:fillRef idx="0"/>
          <a:effectRef idx="0"/>
          <a:fontRef idx="minor"/>
        </p:style>
      </p:sp>
      <p:sp>
        <p:nvSpPr>
          <p:cNvPr id="245" name="PlaceHolder 38"/>
          <p:cNvSpPr>
            <a:spLocks noGrp="1"/>
          </p:cNvSpPr>
          <p:nvPr>
            <p:ph type="title"/>
          </p:nvPr>
        </p:nvSpPr>
        <p:spPr>
          <a:xfrm>
            <a:off x="1141560" y="618480"/>
            <a:ext cx="9904680" cy="1477080"/>
          </a:xfrm>
          <a:prstGeom prst="rect">
            <a:avLst/>
          </a:prstGeom>
        </p:spPr>
        <p:txBody>
          <a:bodyPr lIns="0" rIns="0" tIns="0" bIns="0" anchor="ctr"/>
          <a:p>
            <a:pPr algn="ctr"/>
            <a:endParaRPr b="0" lang="en-IN" sz="4400" spc="-1" strike="noStrike">
              <a:latin typeface="Arial"/>
            </a:endParaRPr>
          </a:p>
        </p:txBody>
      </p:sp>
      <p:sp>
        <p:nvSpPr>
          <p:cNvPr id="246" name="PlaceHolder 3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876320" y="1122480"/>
            <a:ext cx="8790120" cy="23860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1" strike="noStrike" cap="all">
                <a:solidFill>
                  <a:srgbClr val="ffffff"/>
                </a:solidFill>
                <a:latin typeface="Tw Cen MT"/>
                <a:ea typeface="DejaVu Sans"/>
              </a:rPr>
              <a:t>Buy Smart</a:t>
            </a:r>
            <a:endParaRPr b="0" lang="en-IN" sz="4800" spc="-1" strike="noStrike">
              <a:latin typeface="Arial"/>
            </a:endParaRPr>
          </a:p>
        </p:txBody>
      </p:sp>
      <p:sp>
        <p:nvSpPr>
          <p:cNvPr id="284" name="CustomShape 2"/>
          <p:cNvSpPr/>
          <p:nvPr/>
        </p:nvSpPr>
        <p:spPr>
          <a:xfrm>
            <a:off x="1523880" y="3602160"/>
            <a:ext cx="9142560" cy="224856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Group Members: </a:t>
            </a:r>
            <a:endParaRPr b="0" lang="en-IN" sz="2000" spc="-1" strike="noStrike">
              <a:latin typeface="Arial"/>
            </a:endParaRPr>
          </a:p>
          <a:p>
            <a:pPr>
              <a:lnSpc>
                <a:spcPct val="100000"/>
              </a:lnSpc>
            </a:pP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1.Mukesh Singh</a:t>
            </a:r>
            <a:endParaRPr b="0" lang="en-IN" sz="2000" spc="-1" strike="noStrike">
              <a:latin typeface="Arial"/>
            </a:endParaRPr>
          </a:p>
          <a:p>
            <a:pPr>
              <a:lnSpc>
                <a:spcPct val="100000"/>
              </a:lnSpc>
            </a:pP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2.Raj Surve</a:t>
            </a:r>
            <a:endParaRPr b="0" lang="en-IN" sz="2000" spc="-1" strike="noStrike">
              <a:latin typeface="Arial"/>
            </a:endParaRPr>
          </a:p>
          <a:p>
            <a:pPr>
              <a:lnSpc>
                <a:spcPct val="100000"/>
              </a:lnSpc>
            </a:pP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3.Radheshyam Yadav</a:t>
            </a:r>
            <a:endParaRPr b="0" lang="en-IN" sz="2000" spc="-1" strike="noStrike">
              <a:latin typeface="Arial"/>
            </a:endParaRPr>
          </a:p>
          <a:p>
            <a:pPr>
              <a:lnSpc>
                <a:spcPct val="100000"/>
              </a:lnSpc>
            </a:pP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000" spc="-1" strike="noStrike" cap="all">
                <a:solidFill>
                  <a:srgbClr val="7c96a3"/>
                </a:solidFill>
                <a:latin typeface="Tw Cen MT"/>
                <a:ea typeface="DejaVu Sans"/>
              </a:rPr>
              <a:t>     </a:t>
            </a:r>
            <a:r>
              <a:rPr b="0" lang="en-IN" sz="2200" spc="-1" strike="noStrike" cap="all">
                <a:solidFill>
                  <a:srgbClr val="7c96a3"/>
                </a:solidFill>
                <a:latin typeface="Tw Cen MT"/>
                <a:ea typeface="DejaVu Sans"/>
              </a:rPr>
              <a:t>Guide: Prof. Sukhada Aloni</a:t>
            </a:r>
            <a:endParaRPr b="0" lang="en-IN"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141560" y="618480"/>
            <a:ext cx="9904680" cy="1477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latin typeface="Tw Cen MT"/>
                <a:ea typeface="DejaVu Sans"/>
              </a:rPr>
              <a:t>Technology stack</a:t>
            </a:r>
            <a:endParaRPr b="0" lang="en-IN" sz="3600" spc="-1" strike="noStrike">
              <a:latin typeface="Arial"/>
            </a:endParaRPr>
          </a:p>
        </p:txBody>
      </p:sp>
      <p:sp>
        <p:nvSpPr>
          <p:cNvPr id="302" name="CustomShape 2"/>
          <p:cNvSpPr/>
          <p:nvPr/>
        </p:nvSpPr>
        <p:spPr>
          <a:xfrm>
            <a:off x="1141560" y="2249640"/>
            <a:ext cx="9904680" cy="3540240"/>
          </a:xfrm>
          <a:prstGeom prst="rect">
            <a:avLst/>
          </a:prstGeom>
          <a:noFill/>
          <a:ln>
            <a:noFill/>
          </a:ln>
        </p:spPr>
        <p:style>
          <a:lnRef idx="0"/>
          <a:fillRef idx="0"/>
          <a:effectRef idx="0"/>
          <a:fontRef idx="minor"/>
        </p:style>
        <p:txBody>
          <a:bodyPr lIns="90000" rIns="90000" tIns="45000" bIns="45000"/>
          <a:p>
            <a:pPr marL="228600" indent="-227160">
              <a:lnSpc>
                <a:spcPct val="120000"/>
              </a:lnSpc>
              <a:buClr>
                <a:srgbClr val="ffffff"/>
              </a:buClr>
              <a:buSzPct val="125000"/>
              <a:buFont typeface="Arial"/>
              <a:buChar char="•"/>
            </a:pPr>
            <a:r>
              <a:rPr b="0" lang="en-IN" sz="2400" spc="-1" strike="noStrike">
                <a:solidFill>
                  <a:srgbClr val="ffffff"/>
                </a:solidFill>
                <a:latin typeface="Tw Cen MT"/>
                <a:ea typeface="DejaVu Sans"/>
              </a:rPr>
              <a:t>PHP</a:t>
            </a:r>
            <a:endParaRPr b="0" lang="en-IN" sz="2400" spc="-1" strike="noStrike">
              <a:latin typeface="Arial"/>
            </a:endParaRPr>
          </a:p>
          <a:p>
            <a:pPr marL="228600" indent="-227160">
              <a:lnSpc>
                <a:spcPct val="120000"/>
              </a:lnSpc>
              <a:buClr>
                <a:srgbClr val="ffffff"/>
              </a:buClr>
              <a:buSzPct val="125000"/>
              <a:buFont typeface="Arial"/>
              <a:buChar char="•"/>
            </a:pPr>
            <a:r>
              <a:rPr b="0" lang="en-IN" sz="2400" spc="-1" strike="noStrike">
                <a:solidFill>
                  <a:srgbClr val="ffffff"/>
                </a:solidFill>
                <a:latin typeface="Tw Cen MT"/>
                <a:ea typeface="DejaVu Sans"/>
              </a:rPr>
              <a:t>Javascript</a:t>
            </a:r>
            <a:endParaRPr b="0" lang="en-IN" sz="2400" spc="-1" strike="noStrike">
              <a:latin typeface="Arial"/>
            </a:endParaRPr>
          </a:p>
          <a:p>
            <a:pPr marL="228600" indent="-227160">
              <a:lnSpc>
                <a:spcPct val="120000"/>
              </a:lnSpc>
              <a:buClr>
                <a:srgbClr val="ffffff"/>
              </a:buClr>
              <a:buSzPct val="125000"/>
              <a:buFont typeface="Arial"/>
              <a:buChar char="•"/>
            </a:pPr>
            <a:r>
              <a:rPr b="0" lang="en-IN" sz="2400" spc="-1" strike="noStrike">
                <a:solidFill>
                  <a:srgbClr val="ffffff"/>
                </a:solidFill>
                <a:latin typeface="Tw Cen MT"/>
                <a:ea typeface="DejaVu Sans"/>
              </a:rPr>
              <a:t>NodeJS</a:t>
            </a:r>
            <a:endParaRPr b="0" lang="en-IN" sz="2400" spc="-1" strike="noStrike">
              <a:latin typeface="Arial"/>
            </a:endParaRPr>
          </a:p>
          <a:p>
            <a:pPr marL="228600" indent="-227160">
              <a:lnSpc>
                <a:spcPct val="120000"/>
              </a:lnSpc>
              <a:buClr>
                <a:srgbClr val="ffffff"/>
              </a:buClr>
              <a:buSzPct val="125000"/>
              <a:buFont typeface="Arial"/>
              <a:buChar char="•"/>
            </a:pPr>
            <a:r>
              <a:rPr b="0" lang="en-IN" sz="2400" spc="-1" strike="noStrike">
                <a:solidFill>
                  <a:srgbClr val="ffffff"/>
                </a:solidFill>
                <a:latin typeface="Tw Cen MT"/>
                <a:ea typeface="DejaVu Sans"/>
              </a:rPr>
              <a:t>MySql </a:t>
            </a:r>
            <a:endParaRPr b="0" lang="en-IN"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1141560" y="618480"/>
            <a:ext cx="9904680" cy="1477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latin typeface="Tw Cen MT"/>
                <a:ea typeface="DejaVu Sans"/>
              </a:rPr>
              <a:t>Benefits for society</a:t>
            </a:r>
            <a:endParaRPr b="0" lang="en-IN" sz="3600" spc="-1" strike="noStrike">
              <a:latin typeface="Arial"/>
            </a:endParaRPr>
          </a:p>
        </p:txBody>
      </p:sp>
      <p:sp>
        <p:nvSpPr>
          <p:cNvPr id="304" name="CustomShape 2"/>
          <p:cNvSpPr/>
          <p:nvPr/>
        </p:nvSpPr>
        <p:spPr>
          <a:xfrm>
            <a:off x="1141560" y="2249640"/>
            <a:ext cx="9904680" cy="3540240"/>
          </a:xfrm>
          <a:prstGeom prst="rect">
            <a:avLst/>
          </a:prstGeom>
          <a:noFill/>
          <a:ln>
            <a:noFill/>
          </a:ln>
        </p:spPr>
        <p:style>
          <a:lnRef idx="0"/>
          <a:fillRef idx="0"/>
          <a:effectRef idx="0"/>
          <a:fontRef idx="minor"/>
        </p:style>
        <p:txBody>
          <a:bodyPr lIns="90000" rIns="90000" tIns="45000" bIns="45000"/>
          <a:p>
            <a:pPr marL="228600" indent="-227160">
              <a:lnSpc>
                <a:spcPct val="120000"/>
              </a:lnSpc>
              <a:buClr>
                <a:srgbClr val="ffffff"/>
              </a:buClr>
              <a:buSzPct val="125000"/>
              <a:buFont typeface="Arial"/>
              <a:buChar char="•"/>
            </a:pPr>
            <a:r>
              <a:rPr b="0" lang="en-IN" sz="2400" spc="-1" strike="noStrike">
                <a:solidFill>
                  <a:srgbClr val="ffffff"/>
                </a:solidFill>
                <a:latin typeface="Tw Cen MT"/>
                <a:ea typeface="DejaVu Sans"/>
              </a:rPr>
              <a:t>Instead of browsing multiple shopping sites user can access them by using one webportal .</a:t>
            </a:r>
            <a:endParaRPr b="0" lang="en-IN" sz="2400" spc="-1" strike="noStrike">
              <a:latin typeface="Arial"/>
            </a:endParaRPr>
          </a:p>
          <a:p>
            <a:pPr marL="228600" indent="-227160">
              <a:lnSpc>
                <a:spcPct val="120000"/>
              </a:lnSpc>
              <a:buClr>
                <a:srgbClr val="ffffff"/>
              </a:buClr>
              <a:buSzPct val="125000"/>
              <a:buFont typeface="Arial"/>
              <a:buChar char="•"/>
            </a:pPr>
            <a:endParaRPr b="0" lang="en-IN" sz="2400" spc="-1" strike="noStrike">
              <a:latin typeface="Arial"/>
            </a:endParaRPr>
          </a:p>
          <a:p>
            <a:pPr marL="228600" indent="-227160">
              <a:lnSpc>
                <a:spcPct val="120000"/>
              </a:lnSpc>
              <a:buClr>
                <a:srgbClr val="ffffff"/>
              </a:buClr>
              <a:buSzPct val="125000"/>
              <a:buFont typeface="Arial"/>
              <a:buChar char="•"/>
            </a:pPr>
            <a:r>
              <a:rPr b="0" lang="en-IN" sz="2400" spc="-1" strike="noStrike">
                <a:solidFill>
                  <a:srgbClr val="ffffff"/>
                </a:solidFill>
                <a:latin typeface="Tw Cen MT"/>
                <a:ea typeface="DejaVu Sans"/>
              </a:rPr>
              <a:t>It will save user’s time and data .</a:t>
            </a:r>
            <a:endParaRPr b="0" lang="en-IN" sz="2400" spc="-1" strike="noStrike">
              <a:latin typeface="Arial"/>
            </a:endParaRPr>
          </a:p>
          <a:p>
            <a:pPr>
              <a:lnSpc>
                <a:spcPct val="100000"/>
              </a:lnSpc>
            </a:pPr>
            <a:endParaRPr b="0" lang="en-IN"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141560" y="618480"/>
            <a:ext cx="9904680" cy="1477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latin typeface="Tw Cen MT"/>
                <a:ea typeface="DejaVu Sans"/>
              </a:rPr>
              <a:t>Conclusion</a:t>
            </a:r>
            <a:endParaRPr b="0" lang="en-IN" sz="3600" spc="-1" strike="noStrike">
              <a:latin typeface="Arial"/>
            </a:endParaRPr>
          </a:p>
        </p:txBody>
      </p:sp>
      <p:sp>
        <p:nvSpPr>
          <p:cNvPr id="306" name="CustomShape 2"/>
          <p:cNvSpPr/>
          <p:nvPr/>
        </p:nvSpPr>
        <p:spPr>
          <a:xfrm>
            <a:off x="1141560" y="2249640"/>
            <a:ext cx="9904680" cy="3540240"/>
          </a:xfrm>
          <a:prstGeom prst="rect">
            <a:avLst/>
          </a:prstGeom>
          <a:noFill/>
          <a:ln>
            <a:noFill/>
          </a:ln>
        </p:spPr>
        <p:style>
          <a:lnRef idx="0"/>
          <a:fillRef idx="0"/>
          <a:effectRef idx="0"/>
          <a:fontRef idx="minor"/>
        </p:style>
        <p:txBody>
          <a:bodyPr lIns="90000" rIns="90000" tIns="45000" bIns="45000"/>
          <a:p>
            <a:pPr marL="228600" indent="-227160">
              <a:lnSpc>
                <a:spcPct val="120000"/>
              </a:lnSpc>
              <a:buClr>
                <a:srgbClr val="ffffff"/>
              </a:buClr>
              <a:buSzPct val="125000"/>
              <a:buFont typeface="Arial"/>
              <a:buChar char="•"/>
            </a:pPr>
            <a:r>
              <a:rPr b="0" lang="en-IN" sz="2400" spc="-1" strike="noStrike">
                <a:solidFill>
                  <a:srgbClr val="ffffff"/>
                </a:solidFill>
                <a:latin typeface="Tw Cen MT"/>
                <a:ea typeface="DejaVu Sans"/>
              </a:rPr>
              <a:t>By making a single platform available for users to compare and buy products from multiple shopping portals will make their shopping experience much more easier . </a:t>
            </a:r>
            <a:endParaRPr b="0" lang="en-IN"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176120" y="3274560"/>
            <a:ext cx="9904680" cy="1477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latin typeface="Tw Cen MT"/>
                <a:ea typeface="DejaVu Sans"/>
              </a:rPr>
              <a:t>Thank You</a:t>
            </a:r>
            <a:endParaRPr b="0" lang="en-IN" sz="3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141560" y="618480"/>
            <a:ext cx="9904680" cy="1477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latin typeface="Tw Cen MT"/>
                <a:ea typeface="DejaVu Sans"/>
              </a:rPr>
              <a:t>Abstract</a:t>
            </a:r>
            <a:endParaRPr b="0" lang="en-IN" sz="3600" spc="-1" strike="noStrike">
              <a:latin typeface="Arial"/>
            </a:endParaRPr>
          </a:p>
        </p:txBody>
      </p:sp>
      <p:sp>
        <p:nvSpPr>
          <p:cNvPr id="286" name="CustomShape 2"/>
          <p:cNvSpPr/>
          <p:nvPr/>
        </p:nvSpPr>
        <p:spPr>
          <a:xfrm>
            <a:off x="1141560" y="1970640"/>
            <a:ext cx="9904680" cy="416736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1800" spc="-1" strike="noStrike">
                <a:solidFill>
                  <a:srgbClr val="ffffff"/>
                </a:solidFill>
                <a:latin typeface="Tw Cen MT"/>
                <a:ea typeface="DejaVu Sans"/>
              </a:rPr>
              <a:t>In this large growing ecommerce industry there are so many products with different brand’s price range are available in ecommerce store such as Amazon, Flipkart, Snapdeal, Paytm Mall, etc. where product price range varies with same product, there are different prices on different ecommerce websites there may be some seasonal offers on the product or on that store due to which price may vary. In this busy digitial environment searching about same product in different ecommerce websites may be time consuming for consumers to ease that effectively and efficiently we are creating a Product Comparison System named as Buy Smart which will compare product price from different ecommerce websites with their offers and current availability</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141560" y="618480"/>
            <a:ext cx="9904680" cy="1477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latin typeface="Tw Cen MT"/>
                <a:ea typeface="DejaVu Sans"/>
              </a:rPr>
              <a:t>introduction</a:t>
            </a:r>
            <a:endParaRPr b="0" lang="en-IN" sz="3600" spc="-1" strike="noStrike">
              <a:latin typeface="Arial"/>
            </a:endParaRPr>
          </a:p>
        </p:txBody>
      </p:sp>
      <p:sp>
        <p:nvSpPr>
          <p:cNvPr id="288" name="CustomShape 2"/>
          <p:cNvSpPr/>
          <p:nvPr/>
        </p:nvSpPr>
        <p:spPr>
          <a:xfrm>
            <a:off x="1141560" y="2249640"/>
            <a:ext cx="9904680" cy="4167360"/>
          </a:xfrm>
          <a:prstGeom prst="rect">
            <a:avLst/>
          </a:prstGeom>
          <a:noFill/>
          <a:ln>
            <a:noFill/>
          </a:ln>
        </p:spPr>
        <p:style>
          <a:lnRef idx="0"/>
          <a:fillRef idx="0"/>
          <a:effectRef idx="0"/>
          <a:fontRef idx="minor"/>
        </p:style>
        <p:txBody>
          <a:bodyPr lIns="90000" rIns="90000" tIns="45000" bIns="45000"/>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Buy Smart is a production comparison system to compare prices of products in different websites at same time based on its availability at the user’s location .</a:t>
            </a:r>
            <a:endParaRPr b="0" lang="en-IN" sz="2000" spc="-1" strike="noStrike">
              <a:latin typeface="Arial"/>
            </a:endParaRPr>
          </a:p>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 </a:t>
            </a:r>
            <a:endParaRPr b="0" lang="en-IN" sz="2000" spc="-1" strike="noStrike">
              <a:latin typeface="Arial"/>
            </a:endParaRPr>
          </a:p>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It will display the exact amount by taking data from different websites in which products are available.</a:t>
            </a:r>
            <a:endParaRPr b="0" lang="en-IN" sz="2000" spc="-1" strike="noStrike">
              <a:latin typeface="Arial"/>
            </a:endParaRPr>
          </a:p>
          <a:p>
            <a:pPr marL="228600" indent="-227160">
              <a:lnSpc>
                <a:spcPct val="120000"/>
              </a:lnSpc>
              <a:buClr>
                <a:srgbClr val="ffffff"/>
              </a:buClr>
              <a:buSzPct val="125000"/>
              <a:buFont typeface="Arial"/>
              <a:buChar char="•"/>
            </a:pPr>
            <a:endParaRPr b="0" lang="en-IN" sz="2000" spc="-1" strike="noStrike">
              <a:latin typeface="Arial"/>
            </a:endParaRPr>
          </a:p>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The system is based on massive data manipulation and content based analysis technique to analyze the price in different websites.</a:t>
            </a: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141560" y="618480"/>
            <a:ext cx="9904680" cy="1477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latin typeface="Tw Cen MT"/>
                <a:ea typeface="DejaVu Sans"/>
              </a:rPr>
              <a:t>Objective</a:t>
            </a:r>
            <a:endParaRPr b="0" lang="en-IN" sz="3600" spc="-1" strike="noStrike">
              <a:latin typeface="Arial"/>
            </a:endParaRPr>
          </a:p>
        </p:txBody>
      </p:sp>
      <p:sp>
        <p:nvSpPr>
          <p:cNvPr id="290" name="CustomShape 2"/>
          <p:cNvSpPr/>
          <p:nvPr/>
        </p:nvSpPr>
        <p:spPr>
          <a:xfrm>
            <a:off x="1141560" y="2249640"/>
            <a:ext cx="9904680" cy="3540240"/>
          </a:xfrm>
          <a:prstGeom prst="rect">
            <a:avLst/>
          </a:prstGeom>
          <a:noFill/>
          <a:ln>
            <a:noFill/>
          </a:ln>
        </p:spPr>
        <p:style>
          <a:lnRef idx="0"/>
          <a:fillRef idx="0"/>
          <a:effectRef idx="0"/>
          <a:fontRef idx="minor"/>
        </p:style>
        <p:txBody>
          <a:bodyPr lIns="90000" rIns="90000" tIns="45000" bIns="45000"/>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The primary objective is to build a system to compare product prices and accordingly show their availability with a respective portal’s buy link.</a:t>
            </a:r>
            <a:endParaRPr b="0" lang="en-IN" sz="2000" spc="-1" strike="noStrike">
              <a:latin typeface="Arial"/>
            </a:endParaRPr>
          </a:p>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 </a:t>
            </a:r>
            <a:endParaRPr b="0" lang="en-IN" sz="2000" spc="-1" strike="noStrike">
              <a:latin typeface="Arial"/>
            </a:endParaRPr>
          </a:p>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To provide a platform to different users to buy products online .</a:t>
            </a:r>
            <a:endParaRPr b="0" lang="en-IN" sz="2000" spc="-1" strike="noStrike">
              <a:latin typeface="Arial"/>
            </a:endParaRPr>
          </a:p>
          <a:p>
            <a:pPr marL="228600" indent="-227160">
              <a:lnSpc>
                <a:spcPct val="120000"/>
              </a:lnSpc>
              <a:buClr>
                <a:srgbClr val="ffffff"/>
              </a:buClr>
              <a:buSzPct val="125000"/>
              <a:buFont typeface="Arial"/>
              <a:buChar char="•"/>
            </a:pPr>
            <a:endParaRPr b="0" lang="en-IN" sz="2000" spc="-1" strike="noStrike">
              <a:latin typeface="Arial"/>
            </a:endParaRPr>
          </a:p>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To use a single website to view same product price and details from different websites at a same time </a:t>
            </a:r>
            <a:r>
              <a:rPr b="0" lang="en-IN" sz="2400" spc="-1" strike="noStrike">
                <a:solidFill>
                  <a:srgbClr val="ffffff"/>
                </a:solidFill>
                <a:latin typeface="Tw Cen MT"/>
                <a:ea typeface="DejaVu Sans"/>
              </a:rPr>
              <a:t>. </a:t>
            </a:r>
            <a:endParaRPr b="0" lang="en-IN" sz="2400" spc="-1" strike="noStrike">
              <a:latin typeface="Arial"/>
            </a:endParaRPr>
          </a:p>
          <a:p>
            <a:pPr>
              <a:lnSpc>
                <a:spcPct val="100000"/>
              </a:lnSpc>
            </a:pPr>
            <a:endParaRPr b="0" lang="en-IN"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038240" y="288000"/>
            <a:ext cx="9904680" cy="1510920"/>
          </a:xfrm>
          <a:prstGeom prst="rect">
            <a:avLst/>
          </a:prstGeom>
          <a:noFill/>
          <a:ln>
            <a:noFill/>
          </a:ln>
        </p:spPr>
        <p:style>
          <a:lnRef idx="0"/>
          <a:fillRef idx="0"/>
          <a:effectRef idx="0"/>
          <a:fontRef idx="minor"/>
        </p:style>
        <p:txBody>
          <a:bodyPr lIns="0" rIns="0" tIns="0" bIns="0" anchor="ctr"/>
          <a:p>
            <a:pPr>
              <a:lnSpc>
                <a:spcPct val="90000"/>
              </a:lnSpc>
            </a:pPr>
            <a:r>
              <a:rPr b="0" lang="en-IN" sz="3600" spc="-1" strike="noStrike" cap="all">
                <a:solidFill>
                  <a:srgbClr val="ffffff"/>
                </a:solidFill>
                <a:latin typeface="Tw Cen MT"/>
                <a:ea typeface="DejaVu Sans"/>
              </a:rPr>
              <a:t>UML:CLASS DIAGRAM</a:t>
            </a:r>
            <a:endParaRPr b="0" lang="en-IN" sz="3600" spc="-1" strike="noStrike">
              <a:latin typeface="Arial"/>
            </a:endParaRPr>
          </a:p>
        </p:txBody>
      </p:sp>
      <p:pic>
        <p:nvPicPr>
          <p:cNvPr id="292" name="" descr=""/>
          <p:cNvPicPr/>
          <p:nvPr/>
        </p:nvPicPr>
        <p:blipFill>
          <a:blip r:embed="rId1"/>
          <a:stretch/>
        </p:blipFill>
        <p:spPr>
          <a:xfrm>
            <a:off x="1080000" y="1373760"/>
            <a:ext cx="8481600" cy="46735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038240" y="288000"/>
            <a:ext cx="9904680" cy="1510920"/>
          </a:xfrm>
          <a:prstGeom prst="rect">
            <a:avLst/>
          </a:prstGeom>
          <a:noFill/>
          <a:ln>
            <a:noFill/>
          </a:ln>
        </p:spPr>
        <p:style>
          <a:lnRef idx="0"/>
          <a:fillRef idx="0"/>
          <a:effectRef idx="0"/>
          <a:fontRef idx="minor"/>
        </p:style>
        <p:txBody>
          <a:bodyPr lIns="0" rIns="0" tIns="0" bIns="0" anchor="ctr"/>
          <a:p>
            <a:pPr>
              <a:lnSpc>
                <a:spcPct val="90000"/>
              </a:lnSpc>
            </a:pPr>
            <a:r>
              <a:rPr b="0" lang="en-IN" sz="3600" spc="-1" strike="noStrike" cap="all">
                <a:solidFill>
                  <a:srgbClr val="ffffff"/>
                </a:solidFill>
                <a:latin typeface="Tw Cen MT"/>
                <a:ea typeface="DejaVu Sans"/>
              </a:rPr>
              <a:t>UML:uSE CASE DIAGRAM</a:t>
            </a:r>
            <a:endParaRPr b="0" lang="en-IN" sz="3600" spc="-1" strike="noStrike">
              <a:latin typeface="Arial"/>
            </a:endParaRPr>
          </a:p>
        </p:txBody>
      </p:sp>
      <p:pic>
        <p:nvPicPr>
          <p:cNvPr id="294" name="" descr=""/>
          <p:cNvPicPr/>
          <p:nvPr/>
        </p:nvPicPr>
        <p:blipFill>
          <a:blip r:embed="rId1"/>
          <a:stretch/>
        </p:blipFill>
        <p:spPr>
          <a:xfrm>
            <a:off x="1147680" y="1362240"/>
            <a:ext cx="5403600" cy="51030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1038240" y="288000"/>
            <a:ext cx="9904680" cy="1510920"/>
          </a:xfrm>
          <a:prstGeom prst="rect">
            <a:avLst/>
          </a:prstGeom>
          <a:noFill/>
          <a:ln>
            <a:noFill/>
          </a:ln>
        </p:spPr>
        <p:style>
          <a:lnRef idx="0"/>
          <a:fillRef idx="0"/>
          <a:effectRef idx="0"/>
          <a:fontRef idx="minor"/>
        </p:style>
        <p:txBody>
          <a:bodyPr lIns="0" rIns="0" tIns="0" bIns="0" anchor="ctr"/>
          <a:p>
            <a:pPr>
              <a:lnSpc>
                <a:spcPct val="90000"/>
              </a:lnSpc>
            </a:pPr>
            <a:r>
              <a:rPr b="0" lang="en-IN" sz="3600" spc="-1" strike="noStrike" cap="all">
                <a:solidFill>
                  <a:srgbClr val="ffffff"/>
                </a:solidFill>
                <a:latin typeface="Tw Cen MT"/>
                <a:ea typeface="DejaVu Sans"/>
              </a:rPr>
              <a:t>UML:aCTIVITY DIAGRAM</a:t>
            </a:r>
            <a:endParaRPr b="0" lang="en-IN" sz="3600" spc="-1" strike="noStrike">
              <a:latin typeface="Arial"/>
            </a:endParaRPr>
          </a:p>
        </p:txBody>
      </p:sp>
      <p:pic>
        <p:nvPicPr>
          <p:cNvPr id="296" name="" descr=""/>
          <p:cNvPicPr/>
          <p:nvPr/>
        </p:nvPicPr>
        <p:blipFill>
          <a:blip r:embed="rId1"/>
          <a:stretch/>
        </p:blipFill>
        <p:spPr>
          <a:xfrm>
            <a:off x="1080000" y="1327680"/>
            <a:ext cx="4809600" cy="53676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141560" y="618480"/>
            <a:ext cx="9904680" cy="1477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latin typeface="Tw Cen MT"/>
                <a:ea typeface="DejaVu Sans"/>
              </a:rPr>
              <a:t>Literature review</a:t>
            </a:r>
            <a:endParaRPr b="0" lang="en-IN" sz="3600" spc="-1" strike="noStrike">
              <a:latin typeface="Arial"/>
            </a:endParaRPr>
          </a:p>
        </p:txBody>
      </p:sp>
      <p:sp>
        <p:nvSpPr>
          <p:cNvPr id="298" name="CustomShape 2"/>
          <p:cNvSpPr/>
          <p:nvPr/>
        </p:nvSpPr>
        <p:spPr>
          <a:xfrm>
            <a:off x="1141560" y="2249640"/>
            <a:ext cx="9904680" cy="3540240"/>
          </a:xfrm>
          <a:prstGeom prst="rect">
            <a:avLst/>
          </a:prstGeom>
          <a:noFill/>
          <a:ln>
            <a:noFill/>
          </a:ln>
        </p:spPr>
        <p:style>
          <a:lnRef idx="0"/>
          <a:fillRef idx="0"/>
          <a:effectRef idx="0"/>
          <a:fontRef idx="minor"/>
        </p:style>
        <p:txBody>
          <a:bodyPr lIns="90000" rIns="90000" tIns="45000" bIns="45000"/>
          <a:p>
            <a:pPr marL="228600" indent="-227160">
              <a:lnSpc>
                <a:spcPct val="120000"/>
              </a:lnSpc>
              <a:buClr>
                <a:srgbClr val="ffffff"/>
              </a:buClr>
              <a:buSzPct val="125000"/>
              <a:buFont typeface="Arial"/>
              <a:buChar char="•"/>
            </a:pPr>
            <a:r>
              <a:rPr b="0" lang="en-IN" sz="1800" spc="-1" strike="noStrike">
                <a:solidFill>
                  <a:srgbClr val="ffffff"/>
                </a:solidFill>
                <a:latin typeface="Tw Cen MT"/>
                <a:ea typeface="DejaVu Sans"/>
              </a:rPr>
              <a:t>A Price Comparison System Based on Lucene : DOI 10.1109/ICCSE.2013.6553894 : This paper presents a product price comparison oriented product search engine, inorder to show all possible prices of products for customers.</a:t>
            </a:r>
            <a:endParaRPr b="0" lang="en-IN" sz="1800" spc="-1" strike="noStrike">
              <a:latin typeface="Arial"/>
            </a:endParaRPr>
          </a:p>
          <a:p>
            <a:pPr marL="228600" indent="-227160">
              <a:lnSpc>
                <a:spcPct val="120000"/>
              </a:lnSpc>
              <a:buClr>
                <a:srgbClr val="ffffff"/>
              </a:buClr>
              <a:buSzPct val="125000"/>
              <a:buFont typeface="Arial"/>
              <a:buChar char="•"/>
            </a:pPr>
            <a:endParaRPr b="0" lang="en-IN" sz="1800" spc="-1" strike="noStrike">
              <a:latin typeface="Arial"/>
            </a:endParaRPr>
          </a:p>
          <a:p>
            <a:pPr marL="228600" indent="-227160">
              <a:lnSpc>
                <a:spcPct val="120000"/>
              </a:lnSpc>
              <a:buClr>
                <a:srgbClr val="ffffff"/>
              </a:buClr>
              <a:buSzPct val="125000"/>
              <a:buFont typeface="Arial"/>
              <a:buChar char="•"/>
            </a:pPr>
            <a:r>
              <a:rPr b="0" lang="en-IN" sz="1800" spc="-1" strike="noStrike">
                <a:solidFill>
                  <a:srgbClr val="ffffff"/>
                </a:solidFill>
                <a:latin typeface="Tw Cen MT"/>
                <a:ea typeface="DejaVu Sans"/>
              </a:rPr>
              <a:t>Comparison-Shopping Services and Agent Designs : In this book we studied about actual working of different shopping portals and difference in their overall models and working</a:t>
            </a:r>
            <a:endParaRPr b="0" lang="en-IN" sz="1800" spc="-1" strike="noStrike">
              <a:latin typeface="Arial"/>
            </a:endParaRPr>
          </a:p>
          <a:p>
            <a:pPr>
              <a:lnSpc>
                <a:spcPct val="120000"/>
              </a:lnSpc>
            </a:pPr>
            <a:endParaRPr b="0" lang="en-IN" sz="1800" spc="-1" strike="noStrike">
              <a:latin typeface="Arial"/>
            </a:endParaRPr>
          </a:p>
          <a:p>
            <a:pPr>
              <a:lnSpc>
                <a:spcPct val="120000"/>
              </a:lnSpc>
            </a:pPr>
            <a:r>
              <a:rPr b="0" lang="en-IN" sz="2400" spc="-1" strike="noStrike">
                <a:solidFill>
                  <a:srgbClr val="ffffff"/>
                </a:solidFill>
                <a:latin typeface="Tw Cen MT"/>
                <a:ea typeface="DejaVu Sans"/>
              </a:rPr>
              <a:t> </a:t>
            </a:r>
            <a:endParaRPr b="0" lang="en-IN"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141560" y="618480"/>
            <a:ext cx="9904680" cy="147708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latin typeface="Tw Cen MT"/>
                <a:ea typeface="DejaVu Sans"/>
              </a:rPr>
              <a:t>Future Scope</a:t>
            </a:r>
            <a:endParaRPr b="0" lang="en-IN" sz="3600" spc="-1" strike="noStrike">
              <a:latin typeface="Arial"/>
            </a:endParaRPr>
          </a:p>
        </p:txBody>
      </p:sp>
      <p:sp>
        <p:nvSpPr>
          <p:cNvPr id="300" name="CustomShape 2"/>
          <p:cNvSpPr/>
          <p:nvPr/>
        </p:nvSpPr>
        <p:spPr>
          <a:xfrm>
            <a:off x="1141560" y="2249640"/>
            <a:ext cx="9904680" cy="3540240"/>
          </a:xfrm>
          <a:prstGeom prst="rect">
            <a:avLst/>
          </a:prstGeom>
          <a:noFill/>
          <a:ln>
            <a:noFill/>
          </a:ln>
        </p:spPr>
        <p:style>
          <a:lnRef idx="0"/>
          <a:fillRef idx="0"/>
          <a:effectRef idx="0"/>
          <a:fontRef idx="minor"/>
        </p:style>
        <p:txBody>
          <a:bodyPr lIns="90000" rIns="90000" tIns="45000" bIns="45000"/>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We can add local vendors and compare prices with other shopping sites.</a:t>
            </a:r>
            <a:endParaRPr b="0" lang="en-IN" sz="2000" spc="-1" strike="noStrike">
              <a:latin typeface="Arial"/>
            </a:endParaRPr>
          </a:p>
          <a:p>
            <a:pPr marL="228600" indent="-227160">
              <a:lnSpc>
                <a:spcPct val="120000"/>
              </a:lnSpc>
              <a:buClr>
                <a:srgbClr val="ffffff"/>
              </a:buClr>
              <a:buSzPct val="125000"/>
              <a:buFont typeface="Arial"/>
              <a:buChar char="•"/>
            </a:pPr>
            <a:endParaRPr b="0" lang="en-IN" sz="2000" spc="-1" strike="noStrike">
              <a:latin typeface="Arial"/>
            </a:endParaRPr>
          </a:p>
          <a:p>
            <a:pPr marL="228600" indent="-227160">
              <a:lnSpc>
                <a:spcPct val="120000"/>
              </a:lnSpc>
              <a:buClr>
                <a:srgbClr val="ffffff"/>
              </a:buClr>
              <a:buSzPct val="125000"/>
              <a:buFont typeface="Arial"/>
              <a:buChar char="•"/>
            </a:pPr>
            <a:r>
              <a:rPr b="0" lang="en-IN" sz="2000" spc="-1" strike="noStrike">
                <a:solidFill>
                  <a:srgbClr val="ffffff"/>
                </a:solidFill>
                <a:latin typeface="Tw Cen MT"/>
                <a:ea typeface="DejaVu Sans"/>
              </a:rPr>
              <a:t>Users can add different products from different portals at a single cart and can make transaction of those added products at a same time.</a:t>
            </a:r>
            <a:endParaRPr b="0" lang="en-IN" sz="2000" spc="-1" strike="noStrike">
              <a:latin typeface="Arial"/>
            </a:endParaRPr>
          </a:p>
          <a:p>
            <a:pPr>
              <a:lnSpc>
                <a:spcPct val="100000"/>
              </a:lnSpc>
            </a:pPr>
            <a:endParaRPr b="0" lang="en-IN"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Template>
  <TotalTime>177</TotalTime>
  <Application>LibreOffice/6.0.7.3$Linux_X86_64 LibreOffice_project/00m0$Build-3</Application>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2019-09-19T17:13:12Z</dcterms:created>
  <dc:creator>raj surve</dc:creator>
  <dc:description/>
  <dc:language>en-IN</dc:language>
  <cp:lastModifiedBy/>
  <dcterms:modified xsi:type="dcterms:W3CDTF">2019-09-27T15:36:40Z</dcterms:modified>
  <cp:revision>27</cp:revision>
  <dc:subject/>
  <dc:title>Buy Smart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