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png"/><Relationship Id="rId3" Type="http://schemas.openxmlformats.org/officeDocument/2006/relationships/image" Target="../media/image13.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17"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8"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2"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3"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26"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127" name="" descr=""/>
          <p:cNvPicPr/>
          <p:nvPr/>
        </p:nvPicPr>
        <p:blipFill>
          <a:blip r:embed="rId2"/>
          <a:stretch/>
        </p:blipFill>
        <p:spPr>
          <a:xfrm>
            <a:off x="3602880" y="1604520"/>
            <a:ext cx="4984920" cy="3977280"/>
          </a:xfrm>
          <a:prstGeom prst="rect">
            <a:avLst/>
          </a:prstGeom>
          <a:ln>
            <a:noFill/>
          </a:ln>
        </p:spPr>
      </p:pic>
      <p:pic>
        <p:nvPicPr>
          <p:cNvPr id="12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0"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4"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75"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141560" y="618480"/>
            <a:ext cx="9905400" cy="68515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79"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0"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1"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8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89"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1"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2"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4"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5"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6"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97"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99"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00"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201" name="" descr=""/>
          <p:cNvPicPr/>
          <p:nvPr/>
        </p:nvPicPr>
        <p:blipFill>
          <a:blip r:embed="rId2"/>
          <a:stretch/>
        </p:blipFill>
        <p:spPr>
          <a:xfrm>
            <a:off x="3602880" y="1604520"/>
            <a:ext cx="4984920" cy="3977280"/>
          </a:xfrm>
          <a:prstGeom prst="rect">
            <a:avLst/>
          </a:prstGeom>
          <a:ln>
            <a:noFill/>
          </a:ln>
        </p:spPr>
      </p:pic>
      <p:pic>
        <p:nvPicPr>
          <p:cNvPr id="202"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6"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49"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1141560" y="618480"/>
            <a:ext cx="9905400" cy="68515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5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4"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5"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5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5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1"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3"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5"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6"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6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69"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0"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1"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73"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274"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pic>
        <p:nvPicPr>
          <p:cNvPr id="275" name="" descr=""/>
          <p:cNvPicPr/>
          <p:nvPr/>
        </p:nvPicPr>
        <p:blipFill>
          <a:blip r:embed="rId2"/>
          <a:stretch/>
        </p:blipFill>
        <p:spPr>
          <a:xfrm>
            <a:off x="3602880" y="1604520"/>
            <a:ext cx="4984920" cy="3977280"/>
          </a:xfrm>
          <a:prstGeom prst="rect">
            <a:avLst/>
          </a:prstGeom>
          <a:ln>
            <a:noFill/>
          </a:ln>
        </p:spPr>
      </p:pic>
      <p:pic>
        <p:nvPicPr>
          <p:cNvPr id="276"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1141560" y="618480"/>
            <a:ext cx="9905400" cy="6851520"/>
          </a:xfrm>
          <a:prstGeom prst="rect">
            <a:avLst/>
          </a:prstGeom>
        </p:spPr>
        <p:txBody>
          <a:bodyPr lIns="0" rIns="0" tIns="0" bIns="0" anchor="ctr"/>
          <a:p>
            <a:pPr algn="ctr"/>
            <a:endParaRPr b="0" lang="en-IN"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6"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07"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09"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
        <p:nvSpPr>
          <p:cNvPr id="115"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0" name="Picture 2" descr=""/>
          <p:cNvPicPr/>
          <p:nvPr/>
        </p:nvPicPr>
        <p:blipFill>
          <a:blip r:embed="rId3"/>
          <a:stretch/>
        </p:blipFill>
        <p:spPr>
          <a:xfrm>
            <a:off x="0" y="0"/>
            <a:ext cx="12191400" cy="6857280"/>
          </a:xfrm>
          <a:prstGeom prst="rect">
            <a:avLst/>
          </a:prstGeom>
          <a:ln>
            <a:noFill/>
          </a:ln>
        </p:spPr>
      </p:pic>
      <p:sp>
        <p:nvSpPr>
          <p:cNvPr id="1" name="CustomShape 1"/>
          <p:cNvSpPr/>
          <p:nvPr/>
        </p:nvSpPr>
        <p:spPr>
          <a:xfrm>
            <a:off x="114480" y="468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 name="CustomShape 2"/>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 name="CustomShape 3"/>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 name="CustomShape 4"/>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 name="CustomShape 5"/>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 name="CustomShape 6"/>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 name="CustomShape 7"/>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 name="CustomShape 8"/>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 name="CustomShape 9"/>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0" name="CustomShape 10"/>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1" name="CustomShape 11"/>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2" name="Line 12"/>
          <p:cNvSpPr/>
          <p:nvPr/>
        </p:nvSpPr>
        <p:spPr>
          <a:xfrm>
            <a:off x="-4680" y="9360"/>
            <a:ext cx="360" cy="360"/>
          </a:xfrm>
          <a:prstGeom prst="line">
            <a:avLst/>
          </a:prstGeom>
          <a:ln>
            <a:solidFill>
              <a:srgbClr val="ffffff"/>
            </a:solidFill>
          </a:ln>
        </p:spPr>
        <p:style>
          <a:lnRef idx="0"/>
          <a:fillRef idx="0"/>
          <a:effectRef idx="0"/>
          <a:fontRef idx="minor"/>
        </p:style>
      </p:sp>
      <p:sp>
        <p:nvSpPr>
          <p:cNvPr id="13" name="CustomShape 13"/>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 name="CustomShape 14"/>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 name="CustomShape 15"/>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 name="CustomShape 16"/>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7" name="CustomShape 17"/>
          <p:cNvSpPr/>
          <p:nvPr/>
        </p:nvSpPr>
        <p:spPr>
          <a:xfrm>
            <a:off x="133200" y="466236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8" name="CustomShape 18"/>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9" name="CustomShape 19"/>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 name="CustomShape 20"/>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 name="CustomShape 21"/>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 name="CustomShape 22"/>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 name="CustomShape 23"/>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4" name="CustomShape 24"/>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5" name="CustomShape 25"/>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6" name="CustomShape 26"/>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7" name="CustomShape 27"/>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8" name="CustomShape 28"/>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9" name="CustomShape 29"/>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0" name="CustomShape 30"/>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1" name="CustomShape 31"/>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2" name="CustomShape 32"/>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3" name="CustomShape 33"/>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4" name="CustomShape 34"/>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5" name="CustomShape 35"/>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6" name="CustomShape 36"/>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37" name="CustomShape 37"/>
          <p:cNvSpPr/>
          <p:nvPr/>
        </p:nvSpPr>
        <p:spPr>
          <a:xfrm>
            <a:off x="11939760" y="6595920"/>
            <a:ext cx="23040" cy="25164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pic>
        <p:nvPicPr>
          <p:cNvPr id="38" name="Picture 2" descr=""/>
          <p:cNvPicPr/>
          <p:nvPr/>
        </p:nvPicPr>
        <p:blipFill>
          <a:blip r:embed="rId4"/>
          <a:stretch/>
        </p:blipFill>
        <p:spPr>
          <a:xfrm>
            <a:off x="0" y="0"/>
            <a:ext cx="12191400" cy="6857280"/>
          </a:xfrm>
          <a:prstGeom prst="rect">
            <a:avLst/>
          </a:prstGeom>
          <a:ln>
            <a:noFill/>
          </a:ln>
        </p:spPr>
      </p:pic>
      <p:sp>
        <p:nvSpPr>
          <p:cNvPr id="39" name="CustomShape 38"/>
          <p:cNvSpPr/>
          <p:nvPr/>
        </p:nvSpPr>
        <p:spPr>
          <a:xfrm>
            <a:off x="1209600" y="468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40" name="CustomShape 39"/>
          <p:cNvSpPr/>
          <p:nvPr/>
        </p:nvSpPr>
        <p:spPr>
          <a:xfrm>
            <a:off x="112860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1" name="CustomShape 40"/>
          <p:cNvSpPr/>
          <p:nvPr/>
        </p:nvSpPr>
        <p:spPr>
          <a:xfrm>
            <a:off x="112392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2" name="CustomShape 41"/>
          <p:cNvSpPr/>
          <p:nvPr/>
        </p:nvSpPr>
        <p:spPr>
          <a:xfrm>
            <a:off x="414360" y="9360"/>
            <a:ext cx="27720" cy="44809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43" name="CustomShape 42"/>
          <p:cNvSpPr/>
          <p:nvPr/>
        </p:nvSpPr>
        <p:spPr>
          <a:xfrm>
            <a:off x="3333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4" name="CustomShape 43"/>
          <p:cNvSpPr/>
          <p:nvPr/>
        </p:nvSpPr>
        <p:spPr>
          <a:xfrm>
            <a:off x="190440" y="9360"/>
            <a:ext cx="151560" cy="907200"/>
          </a:xfrm>
          <a:custGeom>
            <a:avLst/>
            <a:gdLst/>
            <a:ahLst/>
            <a:rect l="l" t="t" r="r" b="b"/>
            <a:pathLst>
              <a:path w="96" h="572">
                <a:moveTo>
                  <a:pt x="15" y="572"/>
                </a:moveTo>
                <a:lnTo>
                  <a:pt x="0" y="566"/>
                </a:lnTo>
                <a:lnTo>
                  <a:pt x="81" y="380"/>
                </a:lnTo>
                <a:lnTo>
                  <a:pt x="81" y="0"/>
                </a:lnTo>
                <a:lnTo>
                  <a:pt x="96" y="0"/>
                </a:lnTo>
                <a:lnTo>
                  <a:pt x="96" y="383"/>
                </a:lnTo>
                <a:lnTo>
                  <a:pt x="15" y="57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5" name="CustomShape 44"/>
          <p:cNvSpPr/>
          <p:nvPr/>
        </p:nvSpPr>
        <p:spPr>
          <a:xfrm>
            <a:off x="1290600" y="14400"/>
            <a:ext cx="375480" cy="1801080"/>
          </a:xfrm>
          <a:custGeom>
            <a:avLst/>
            <a:gdLst/>
            <a:ahLst/>
            <a:rect l="l" t="t" r="r" b="b"/>
            <a:pathLst>
              <a:path w="237" h="1135">
                <a:moveTo>
                  <a:pt x="222" y="1135"/>
                </a:moveTo>
                <a:lnTo>
                  <a:pt x="0" y="620"/>
                </a:lnTo>
                <a:lnTo>
                  <a:pt x="0" y="0"/>
                </a:lnTo>
                <a:lnTo>
                  <a:pt x="18" y="0"/>
                </a:lnTo>
                <a:lnTo>
                  <a:pt x="18" y="617"/>
                </a:lnTo>
                <a:lnTo>
                  <a:pt x="237" y="1129"/>
                </a:lnTo>
                <a:lnTo>
                  <a:pt x="222"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6" name="CustomShape 45"/>
          <p:cNvSpPr/>
          <p:nvPr/>
        </p:nvSpPr>
        <p:spPr>
          <a:xfrm>
            <a:off x="1600200" y="18018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7" name="CustomShape 46"/>
          <p:cNvSpPr/>
          <p:nvPr/>
        </p:nvSpPr>
        <p:spPr>
          <a:xfrm>
            <a:off x="1380960" y="9360"/>
            <a:ext cx="370800" cy="1424880"/>
          </a:xfrm>
          <a:custGeom>
            <a:avLst/>
            <a:gdLst/>
            <a:ahLst/>
            <a:rect l="l" t="t" r="r" b="b"/>
            <a:pathLst>
              <a:path w="234" h="898">
                <a:moveTo>
                  <a:pt x="219" y="898"/>
                </a:moveTo>
                <a:lnTo>
                  <a:pt x="0" y="383"/>
                </a:lnTo>
                <a:lnTo>
                  <a:pt x="0" y="0"/>
                </a:lnTo>
                <a:lnTo>
                  <a:pt x="15" y="0"/>
                </a:lnTo>
                <a:lnTo>
                  <a:pt x="15" y="380"/>
                </a:lnTo>
                <a:lnTo>
                  <a:pt x="234" y="892"/>
                </a:lnTo>
                <a:lnTo>
                  <a:pt x="219"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8" name="CustomShape 47"/>
          <p:cNvSpPr/>
          <p:nvPr/>
        </p:nvSpPr>
        <p:spPr>
          <a:xfrm>
            <a:off x="164304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49" name="CustomShape 48"/>
          <p:cNvSpPr/>
          <p:nvPr/>
        </p:nvSpPr>
        <p:spPr>
          <a:xfrm>
            <a:off x="1685880" y="14209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0" name="CustomShape 49"/>
          <p:cNvSpPr/>
          <p:nvPr/>
        </p:nvSpPr>
        <p:spPr>
          <a:xfrm>
            <a:off x="168588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1" name="CustomShape 50"/>
          <p:cNvSpPr/>
          <p:nvPr/>
        </p:nvSpPr>
        <p:spPr>
          <a:xfrm>
            <a:off x="1743120" y="4680"/>
            <a:ext cx="418320" cy="521640"/>
          </a:xfrm>
          <a:custGeom>
            <a:avLst/>
            <a:gdLst/>
            <a:ahLst/>
            <a:rect l="l" t="t" r="r" b="b"/>
            <a:pathLst>
              <a:path w="264" h="329">
                <a:moveTo>
                  <a:pt x="252" y="329"/>
                </a:moveTo>
                <a:lnTo>
                  <a:pt x="45" y="120"/>
                </a:lnTo>
                <a:lnTo>
                  <a:pt x="0" y="6"/>
                </a:lnTo>
                <a:lnTo>
                  <a:pt x="15" y="0"/>
                </a:lnTo>
                <a:lnTo>
                  <a:pt x="60" y="111"/>
                </a:lnTo>
                <a:lnTo>
                  <a:pt x="264" y="317"/>
                </a:lnTo>
                <a:lnTo>
                  <a:pt x="252" y="329"/>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2" name="CustomShape 51"/>
          <p:cNvSpPr/>
          <p:nvPr/>
        </p:nvSpPr>
        <p:spPr>
          <a:xfrm>
            <a:off x="211932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3" name="CustomShape 52"/>
          <p:cNvSpPr/>
          <p:nvPr/>
        </p:nvSpPr>
        <p:spPr>
          <a:xfrm>
            <a:off x="952560" y="4680"/>
            <a:ext cx="151560" cy="907200"/>
          </a:xfrm>
          <a:custGeom>
            <a:avLst/>
            <a:gdLst/>
            <a:ahLst/>
            <a:rect l="l" t="t" r="r" b="b"/>
            <a:pathLst>
              <a:path w="96" h="572">
                <a:moveTo>
                  <a:pt x="15" y="572"/>
                </a:moveTo>
                <a:lnTo>
                  <a:pt x="0" y="572"/>
                </a:lnTo>
                <a:lnTo>
                  <a:pt x="0" y="189"/>
                </a:lnTo>
                <a:lnTo>
                  <a:pt x="81" y="0"/>
                </a:lnTo>
                <a:lnTo>
                  <a:pt x="96" y="6"/>
                </a:lnTo>
                <a:lnTo>
                  <a:pt x="15" y="192"/>
                </a:lnTo>
                <a:lnTo>
                  <a:pt x="15" y="57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4" name="CustomShape 53"/>
          <p:cNvSpPr/>
          <p:nvPr/>
        </p:nvSpPr>
        <p:spPr>
          <a:xfrm>
            <a:off x="86688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5" name="CustomShape 54"/>
          <p:cNvSpPr/>
          <p:nvPr/>
        </p:nvSpPr>
        <p:spPr>
          <a:xfrm>
            <a:off x="890640" y="15541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6" name="CustomShape 55"/>
          <p:cNvSpPr/>
          <p:nvPr/>
        </p:nvSpPr>
        <p:spPr>
          <a:xfrm>
            <a:off x="738360" y="5622840"/>
            <a:ext cx="337320" cy="1215360"/>
          </a:xfrm>
          <a:custGeom>
            <a:avLst/>
            <a:gdLst/>
            <a:ahLst/>
            <a:rect l="l" t="t" r="r" b="b"/>
            <a:pathLst>
              <a:path w="213" h="766">
                <a:moveTo>
                  <a:pt x="213" y="766"/>
                </a:moveTo>
                <a:lnTo>
                  <a:pt x="195" y="766"/>
                </a:lnTo>
                <a:lnTo>
                  <a:pt x="195" y="464"/>
                </a:lnTo>
                <a:lnTo>
                  <a:pt x="0" y="6"/>
                </a:lnTo>
                <a:lnTo>
                  <a:pt x="12" y="0"/>
                </a:lnTo>
                <a:lnTo>
                  <a:pt x="213" y="461"/>
                </a:lnTo>
                <a:lnTo>
                  <a:pt x="213"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7" name="CustomShape 56"/>
          <p:cNvSpPr/>
          <p:nvPr/>
        </p:nvSpPr>
        <p:spPr>
          <a:xfrm>
            <a:off x="647640" y="5479920"/>
            <a:ext cx="156600" cy="156600"/>
          </a:xfrm>
          <a:custGeom>
            <a:avLst/>
            <a:gdLst/>
            <a:ahLst/>
            <a:rect l="l" t="t"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8" name="CustomShape 57"/>
          <p:cNvSpPr/>
          <p:nvPr/>
        </p:nvSpPr>
        <p:spPr>
          <a:xfrm>
            <a:off x="66600" y="903240"/>
            <a:ext cx="189720" cy="18972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59" name="CustomShape 58"/>
          <p:cNvSpPr/>
          <p:nvPr/>
        </p:nvSpPr>
        <p:spPr>
          <a:xfrm>
            <a:off x="0" y="3897360"/>
            <a:ext cx="132480" cy="266040"/>
          </a:xfrm>
          <a:custGeom>
            <a:avLst/>
            <a:gdLst/>
            <a:ahLst/>
            <a:rect l="l" t="t" r="r" b="b"/>
            <a:pathLst>
              <a:path w="84" h="168">
                <a:moveTo>
                  <a:pt x="69" y="168"/>
                </a:moveTo>
                <a:lnTo>
                  <a:pt x="0" y="6"/>
                </a:lnTo>
                <a:lnTo>
                  <a:pt x="12" y="0"/>
                </a:lnTo>
                <a:lnTo>
                  <a:pt x="84" y="162"/>
                </a:lnTo>
                <a:lnTo>
                  <a:pt x="69" y="16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0" name="CustomShape 59"/>
          <p:cNvSpPr/>
          <p:nvPr/>
        </p:nvSpPr>
        <p:spPr>
          <a:xfrm>
            <a:off x="66600" y="414972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1" name="CustomShape 60"/>
          <p:cNvSpPr/>
          <p:nvPr/>
        </p:nvSpPr>
        <p:spPr>
          <a:xfrm>
            <a:off x="0" y="1644480"/>
            <a:ext cx="132480" cy="269280"/>
          </a:xfrm>
          <a:custGeom>
            <a:avLst/>
            <a:gdLst/>
            <a:ahLst/>
            <a:rect l="l" t="t" r="r" b="b"/>
            <a:pathLst>
              <a:path w="84" h="170">
                <a:moveTo>
                  <a:pt x="12" y="170"/>
                </a:moveTo>
                <a:lnTo>
                  <a:pt x="0" y="164"/>
                </a:lnTo>
                <a:lnTo>
                  <a:pt x="69" y="0"/>
                </a:lnTo>
                <a:lnTo>
                  <a:pt x="84" y="6"/>
                </a:lnTo>
                <a:lnTo>
                  <a:pt x="12" y="17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2" name="CustomShape 61"/>
          <p:cNvSpPr/>
          <p:nvPr/>
        </p:nvSpPr>
        <p:spPr>
          <a:xfrm>
            <a:off x="66600" y="14684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3" name="CustomShape 62"/>
          <p:cNvSpPr/>
          <p:nvPr/>
        </p:nvSpPr>
        <p:spPr>
          <a:xfrm>
            <a:off x="695160" y="4680"/>
            <a:ext cx="308880" cy="1558080"/>
          </a:xfrm>
          <a:custGeom>
            <a:avLst/>
            <a:gdLst/>
            <a:ahLst/>
            <a:rect l="l" t="t"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4" name="CustomShape 63"/>
          <p:cNvSpPr/>
          <p:nvPr/>
        </p:nvSpPr>
        <p:spPr>
          <a:xfrm>
            <a:off x="57240" y="48816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5" name="CustomShape 64"/>
          <p:cNvSpPr/>
          <p:nvPr/>
        </p:nvSpPr>
        <p:spPr>
          <a:xfrm>
            <a:off x="138240" y="5060880"/>
            <a:ext cx="304200" cy="1777320"/>
          </a:xfrm>
          <a:custGeom>
            <a:avLst/>
            <a:gdLst/>
            <a:ahLst/>
            <a:rect l="l" t="t"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6" name="CustomShape 65"/>
          <p:cNvSpPr/>
          <p:nvPr/>
        </p:nvSpPr>
        <p:spPr>
          <a:xfrm>
            <a:off x="561960" y="64310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7" name="CustomShape 66"/>
          <p:cNvSpPr/>
          <p:nvPr/>
        </p:nvSpPr>
        <p:spPr>
          <a:xfrm>
            <a:off x="642960" y="6610320"/>
            <a:ext cx="23040" cy="24228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68" name="CustomShape 67"/>
          <p:cNvSpPr/>
          <p:nvPr/>
        </p:nvSpPr>
        <p:spPr>
          <a:xfrm>
            <a:off x="76320" y="6431040"/>
            <a:ext cx="189720" cy="188280"/>
          </a:xfrm>
          <a:custGeom>
            <a:avLst/>
            <a:gdLst/>
            <a:ahLst/>
            <a:rect l="l" t="t"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69" name="CustomShape 68"/>
          <p:cNvSpPr/>
          <p:nvPr/>
        </p:nvSpPr>
        <p:spPr>
          <a:xfrm>
            <a:off x="0" y="5978520"/>
            <a:ext cx="189720" cy="461160"/>
          </a:xfrm>
          <a:custGeom>
            <a:avLst/>
            <a:gdLst/>
            <a:ahLst/>
            <a:rect l="l" t="t" r="r" b="b"/>
            <a:pathLst>
              <a:path w="120" h="291">
                <a:moveTo>
                  <a:pt x="120" y="291"/>
                </a:moveTo>
                <a:lnTo>
                  <a:pt x="105" y="291"/>
                </a:lnTo>
                <a:lnTo>
                  <a:pt x="105" y="114"/>
                </a:lnTo>
                <a:lnTo>
                  <a:pt x="0" y="9"/>
                </a:lnTo>
                <a:lnTo>
                  <a:pt x="12" y="0"/>
                </a:lnTo>
                <a:lnTo>
                  <a:pt x="120" y="108"/>
                </a:lnTo>
                <a:lnTo>
                  <a:pt x="120" y="29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0" name="CustomShape 69"/>
          <p:cNvSpPr/>
          <p:nvPr/>
        </p:nvSpPr>
        <p:spPr>
          <a:xfrm>
            <a:off x="1014480" y="1801800"/>
            <a:ext cx="213480" cy="754920"/>
          </a:xfrm>
          <a:custGeom>
            <a:avLst/>
            <a:gdLst/>
            <a:ahLst/>
            <a:rect l="l" t="t" r="r" b="b"/>
            <a:pathLst>
              <a:path w="135" h="476">
                <a:moveTo>
                  <a:pt x="12" y="476"/>
                </a:moveTo>
                <a:lnTo>
                  <a:pt x="0" y="476"/>
                </a:lnTo>
                <a:lnTo>
                  <a:pt x="0" y="128"/>
                </a:lnTo>
                <a:lnTo>
                  <a:pt x="126" y="0"/>
                </a:lnTo>
                <a:lnTo>
                  <a:pt x="135" y="9"/>
                </a:lnTo>
                <a:lnTo>
                  <a:pt x="12" y="131"/>
                </a:lnTo>
                <a:lnTo>
                  <a:pt x="12" y="47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1" name="CustomShape 70"/>
          <p:cNvSpPr/>
          <p:nvPr/>
        </p:nvSpPr>
        <p:spPr>
          <a:xfrm>
            <a:off x="938160" y="2548080"/>
            <a:ext cx="165960" cy="159480"/>
          </a:xfrm>
          <a:custGeom>
            <a:avLst/>
            <a:gdLst/>
            <a:ahLst/>
            <a:rect l="l" t="t"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2" name="CustomShape 71"/>
          <p:cNvSpPr/>
          <p:nvPr/>
        </p:nvSpPr>
        <p:spPr>
          <a:xfrm>
            <a:off x="595440" y="4680"/>
            <a:ext cx="637560" cy="4025160"/>
          </a:xfrm>
          <a:custGeom>
            <a:avLst/>
            <a:gdLst/>
            <a:ahLst/>
            <a:rect l="l" t="t"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3" name="CustomShape 72"/>
          <p:cNvSpPr/>
          <p:nvPr/>
        </p:nvSpPr>
        <p:spPr>
          <a:xfrm>
            <a:off x="122400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4" name="CustomShape 73"/>
          <p:cNvSpPr/>
          <p:nvPr/>
        </p:nvSpPr>
        <p:spPr>
          <a:xfrm>
            <a:off x="1300320" y="1849320"/>
            <a:ext cx="108720" cy="10728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5" name="CustomShape 74"/>
          <p:cNvSpPr/>
          <p:nvPr/>
        </p:nvSpPr>
        <p:spPr>
          <a:xfrm>
            <a:off x="281160" y="3417840"/>
            <a:ext cx="142200" cy="474120"/>
          </a:xfrm>
          <a:custGeom>
            <a:avLst/>
            <a:gdLst/>
            <a:ahLst/>
            <a:rect l="l" t="t" r="r" b="b"/>
            <a:pathLst>
              <a:path w="90" h="299">
                <a:moveTo>
                  <a:pt x="12" y="299"/>
                </a:moveTo>
                <a:lnTo>
                  <a:pt x="0" y="299"/>
                </a:lnTo>
                <a:lnTo>
                  <a:pt x="0" y="80"/>
                </a:lnTo>
                <a:lnTo>
                  <a:pt x="81" y="0"/>
                </a:lnTo>
                <a:lnTo>
                  <a:pt x="90" y="8"/>
                </a:lnTo>
                <a:lnTo>
                  <a:pt x="12" y="83"/>
                </a:lnTo>
                <a:lnTo>
                  <a:pt x="12" y="299"/>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6" name="CustomShape 75"/>
          <p:cNvSpPr/>
          <p:nvPr/>
        </p:nvSpPr>
        <p:spPr>
          <a:xfrm>
            <a:off x="237960" y="3882960"/>
            <a:ext cx="108720" cy="108720"/>
          </a:xfrm>
          <a:custGeom>
            <a:avLst/>
            <a:gdLst/>
            <a:ahLst/>
            <a:rect l="l" t="t"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7" name="CustomShape 76"/>
          <p:cNvSpPr/>
          <p:nvPr/>
        </p:nvSpPr>
        <p:spPr>
          <a:xfrm>
            <a:off x="4680" y="2166840"/>
            <a:ext cx="113760" cy="451800"/>
          </a:xfrm>
          <a:custGeom>
            <a:avLst/>
            <a:gdLst/>
            <a:ahLst/>
            <a:rect l="l" t="t" r="r" b="b"/>
            <a:pathLst>
              <a:path w="72" h="285">
                <a:moveTo>
                  <a:pt x="6" y="285"/>
                </a:moveTo>
                <a:lnTo>
                  <a:pt x="0" y="276"/>
                </a:lnTo>
                <a:lnTo>
                  <a:pt x="60" y="216"/>
                </a:lnTo>
                <a:lnTo>
                  <a:pt x="60" y="0"/>
                </a:lnTo>
                <a:lnTo>
                  <a:pt x="72" y="0"/>
                </a:lnTo>
                <a:lnTo>
                  <a:pt x="72" y="222"/>
                </a:lnTo>
                <a:lnTo>
                  <a:pt x="6" y="28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8" name="CustomShape 77"/>
          <p:cNvSpPr/>
          <p:nvPr/>
        </p:nvSpPr>
        <p:spPr>
          <a:xfrm>
            <a:off x="52560" y="2066760"/>
            <a:ext cx="108720" cy="108720"/>
          </a:xfrm>
          <a:custGeom>
            <a:avLst/>
            <a:gdLst/>
            <a:ahLst/>
            <a:rect l="l" t="t"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79" name="CustomShape 78"/>
          <p:cNvSpPr/>
          <p:nvPr/>
        </p:nvSpPr>
        <p:spPr>
          <a:xfrm>
            <a:off x="1228680" y="466236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80" name="CustomShape 79"/>
          <p:cNvSpPr/>
          <p:nvPr/>
        </p:nvSpPr>
        <p:spPr>
          <a:xfrm>
            <a:off x="1319040" y="5041800"/>
            <a:ext cx="370800" cy="1801080"/>
          </a:xfrm>
          <a:custGeom>
            <a:avLst/>
            <a:gdLst/>
            <a:ahLst/>
            <a:rect l="l" t="t" r="r" b="b"/>
            <a:pathLst>
              <a:path w="234" h="1135">
                <a:moveTo>
                  <a:pt x="15" y="1135"/>
                </a:moveTo>
                <a:lnTo>
                  <a:pt x="0" y="1135"/>
                </a:lnTo>
                <a:lnTo>
                  <a:pt x="0" y="515"/>
                </a:lnTo>
                <a:lnTo>
                  <a:pt x="0" y="512"/>
                </a:lnTo>
                <a:lnTo>
                  <a:pt x="219" y="0"/>
                </a:lnTo>
                <a:lnTo>
                  <a:pt x="234"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1" name="CustomShape 80"/>
          <p:cNvSpPr/>
          <p:nvPr/>
        </p:nvSpPr>
        <p:spPr>
          <a:xfrm>
            <a:off x="114768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2" name="CustomShape 81"/>
          <p:cNvSpPr/>
          <p:nvPr/>
        </p:nvSpPr>
        <p:spPr>
          <a:xfrm>
            <a:off x="819000" y="3983040"/>
            <a:ext cx="347040" cy="2859840"/>
          </a:xfrm>
          <a:custGeom>
            <a:avLst/>
            <a:gdLst/>
            <a:ahLst/>
            <a:rect l="l" t="t" r="r" b="b"/>
            <a:pathLst>
              <a:path w="219" h="1802">
                <a:moveTo>
                  <a:pt x="219" y="1802"/>
                </a:moveTo>
                <a:lnTo>
                  <a:pt x="201" y="1802"/>
                </a:lnTo>
                <a:lnTo>
                  <a:pt x="201" y="1185"/>
                </a:lnTo>
                <a:lnTo>
                  <a:pt x="0" y="3"/>
                </a:lnTo>
                <a:lnTo>
                  <a:pt x="15" y="0"/>
                </a:lnTo>
                <a:lnTo>
                  <a:pt x="219" y="1185"/>
                </a:lnTo>
                <a:lnTo>
                  <a:pt x="219" y="180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3" name="CustomShape 82"/>
          <p:cNvSpPr/>
          <p:nvPr/>
        </p:nvSpPr>
        <p:spPr>
          <a:xfrm>
            <a:off x="728640" y="380700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4" name="CustomShape 83"/>
          <p:cNvSpPr/>
          <p:nvPr/>
        </p:nvSpPr>
        <p:spPr>
          <a:xfrm>
            <a:off x="162396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5" name="CustomShape 84"/>
          <p:cNvSpPr/>
          <p:nvPr/>
        </p:nvSpPr>
        <p:spPr>
          <a:xfrm>
            <a:off x="1405080" y="5423040"/>
            <a:ext cx="370800" cy="1424880"/>
          </a:xfrm>
          <a:custGeom>
            <a:avLst/>
            <a:gdLst/>
            <a:ahLst/>
            <a:rect l="l" t="t" r="r" b="b"/>
            <a:pathLst>
              <a:path w="234" h="898">
                <a:moveTo>
                  <a:pt x="18" y="898"/>
                </a:moveTo>
                <a:lnTo>
                  <a:pt x="0" y="898"/>
                </a:lnTo>
                <a:lnTo>
                  <a:pt x="0" y="515"/>
                </a:lnTo>
                <a:lnTo>
                  <a:pt x="0" y="512"/>
                </a:lnTo>
                <a:lnTo>
                  <a:pt x="222" y="0"/>
                </a:lnTo>
                <a:lnTo>
                  <a:pt x="234"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6" name="CustomShape 85"/>
          <p:cNvSpPr/>
          <p:nvPr/>
        </p:nvSpPr>
        <p:spPr>
          <a:xfrm>
            <a:off x="166680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7" name="CustomShape 86"/>
          <p:cNvSpPr/>
          <p:nvPr/>
        </p:nvSpPr>
        <p:spPr>
          <a:xfrm>
            <a:off x="170964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8" name="CustomShape 87"/>
          <p:cNvSpPr/>
          <p:nvPr/>
        </p:nvSpPr>
        <p:spPr>
          <a:xfrm>
            <a:off x="170964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89" name="CustomShape 88"/>
          <p:cNvSpPr/>
          <p:nvPr/>
        </p:nvSpPr>
        <p:spPr>
          <a:xfrm>
            <a:off x="1766880" y="6330960"/>
            <a:ext cx="418320" cy="526320"/>
          </a:xfrm>
          <a:custGeom>
            <a:avLst/>
            <a:gdLst/>
            <a:ahLst/>
            <a:rect l="l" t="t" r="r" b="b"/>
            <a:pathLst>
              <a:path w="264" h="332">
                <a:moveTo>
                  <a:pt x="12" y="332"/>
                </a:moveTo>
                <a:lnTo>
                  <a:pt x="0" y="326"/>
                </a:lnTo>
                <a:lnTo>
                  <a:pt x="45" y="206"/>
                </a:lnTo>
                <a:lnTo>
                  <a:pt x="255" y="0"/>
                </a:lnTo>
                <a:lnTo>
                  <a:pt x="264" y="12"/>
                </a:lnTo>
                <a:lnTo>
                  <a:pt x="60" y="215"/>
                </a:lnTo>
                <a:lnTo>
                  <a:pt x="12"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0" name="CustomShape 89"/>
          <p:cNvSpPr/>
          <p:nvPr/>
        </p:nvSpPr>
        <p:spPr>
          <a:xfrm>
            <a:off x="214776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1" name="CustomShape 90"/>
          <p:cNvSpPr/>
          <p:nvPr/>
        </p:nvSpPr>
        <p:spPr>
          <a:xfrm>
            <a:off x="504720" y="9360"/>
            <a:ext cx="232560" cy="5103000"/>
          </a:xfrm>
          <a:custGeom>
            <a:avLst/>
            <a:gdLst/>
            <a:ahLst/>
            <a:rect l="l" t="t"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2" name="CustomShape 91"/>
          <p:cNvSpPr/>
          <p:nvPr/>
        </p:nvSpPr>
        <p:spPr>
          <a:xfrm>
            <a:off x="633240" y="5103720"/>
            <a:ext cx="185040" cy="185040"/>
          </a:xfrm>
          <a:custGeom>
            <a:avLst/>
            <a:gdLst/>
            <a:ahLst/>
            <a:rect l="l" t="t"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93" name="PlaceHolder 92"/>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94" name="PlaceHolder 93"/>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129" name="Picture 2" descr=""/>
          <p:cNvPicPr/>
          <p:nvPr/>
        </p:nvPicPr>
        <p:blipFill>
          <a:blip r:embed="rId3"/>
          <a:stretch/>
        </p:blipFill>
        <p:spPr>
          <a:xfrm>
            <a:off x="0" y="0"/>
            <a:ext cx="12191400" cy="6857280"/>
          </a:xfrm>
          <a:prstGeom prst="rect">
            <a:avLst/>
          </a:prstGeom>
          <a:ln>
            <a:noFill/>
          </a:ln>
        </p:spPr>
      </p:pic>
      <p:sp>
        <p:nvSpPr>
          <p:cNvPr id="130" name="CustomShape 1"/>
          <p:cNvSpPr/>
          <p:nvPr/>
        </p:nvSpPr>
        <p:spPr>
          <a:xfrm>
            <a:off x="114480" y="468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31" name="CustomShape 2"/>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2" name="CustomShape 3"/>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3" name="CustomShape 4"/>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4" name="CustomShape 5"/>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5" name="CustomShape 6"/>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6" name="CustomShape 7"/>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7" name="CustomShape 8"/>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8" name="CustomShape 9"/>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39" name="CustomShape 10"/>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0" name="CustomShape 11"/>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1" name="Line 12"/>
          <p:cNvSpPr/>
          <p:nvPr/>
        </p:nvSpPr>
        <p:spPr>
          <a:xfrm>
            <a:off x="-4680" y="9360"/>
            <a:ext cx="360" cy="360"/>
          </a:xfrm>
          <a:prstGeom prst="line">
            <a:avLst/>
          </a:prstGeom>
          <a:ln>
            <a:solidFill>
              <a:srgbClr val="ffffff"/>
            </a:solidFill>
          </a:ln>
        </p:spPr>
        <p:style>
          <a:lnRef idx="0"/>
          <a:fillRef idx="0"/>
          <a:effectRef idx="0"/>
          <a:fontRef idx="minor"/>
        </p:style>
      </p:sp>
      <p:sp>
        <p:nvSpPr>
          <p:cNvPr id="142" name="CustomShape 13"/>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3" name="CustomShape 14"/>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4" name="CustomShape 15"/>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5" name="CustomShape 16"/>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6" name="CustomShape 17"/>
          <p:cNvSpPr/>
          <p:nvPr/>
        </p:nvSpPr>
        <p:spPr>
          <a:xfrm>
            <a:off x="133200" y="466236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47" name="CustomShape 18"/>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8" name="CustomShape 19"/>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49" name="CustomShape 20"/>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0" name="CustomShape 21"/>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1" name="CustomShape 22"/>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2" name="CustomShape 23"/>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3" name="CustomShape 24"/>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4" name="CustomShape 25"/>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5" name="CustomShape 26"/>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6" name="CustomShape 27"/>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7" name="CustomShape 28"/>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8" name="CustomShape 29"/>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59" name="CustomShape 30"/>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0" name="CustomShape 31"/>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1" name="CustomShape 32"/>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2" name="CustomShape 33"/>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3" name="CustomShape 34"/>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4" name="CustomShape 35"/>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5" name="CustomShape 36"/>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166" name="CustomShape 37"/>
          <p:cNvSpPr/>
          <p:nvPr/>
        </p:nvSpPr>
        <p:spPr>
          <a:xfrm>
            <a:off x="11939760" y="6595920"/>
            <a:ext cx="23040" cy="25164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167" name="PlaceHolder 38"/>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ffffff"/>
                </a:solidFill>
                <a:uFill>
                  <a:solidFill>
                    <a:srgbClr val="ffffff"/>
                  </a:solidFill>
                </a:uFill>
                <a:latin typeface="Arial"/>
              </a:rPr>
              <a:t>Click to edit the title text format</a:t>
            </a:r>
            <a:endParaRPr b="0" lang="en-IN" sz="4400" spc="-1" strike="noStrike">
              <a:solidFill>
                <a:srgbClr val="ffffff"/>
              </a:solidFill>
              <a:uFill>
                <a:solidFill>
                  <a:srgbClr val="ffffff"/>
                </a:solidFill>
              </a:uFill>
              <a:latin typeface="Arial"/>
            </a:endParaRPr>
          </a:p>
        </p:txBody>
      </p:sp>
      <p:sp>
        <p:nvSpPr>
          <p:cNvPr id="168" name="PlaceHolder 39"/>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203" name="Picture 2" descr=""/>
          <p:cNvPicPr/>
          <p:nvPr/>
        </p:nvPicPr>
        <p:blipFill>
          <a:blip r:embed="rId3"/>
          <a:stretch/>
        </p:blipFill>
        <p:spPr>
          <a:xfrm>
            <a:off x="0" y="0"/>
            <a:ext cx="12191400" cy="6857280"/>
          </a:xfrm>
          <a:prstGeom prst="rect">
            <a:avLst/>
          </a:prstGeom>
          <a:ln>
            <a:noFill/>
          </a:ln>
        </p:spPr>
      </p:pic>
      <p:sp>
        <p:nvSpPr>
          <p:cNvPr id="204" name="CustomShape 1"/>
          <p:cNvSpPr/>
          <p:nvPr/>
        </p:nvSpPr>
        <p:spPr>
          <a:xfrm>
            <a:off x="114480" y="468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05" name="CustomShape 2"/>
          <p:cNvSpPr/>
          <p:nvPr/>
        </p:nvSpPr>
        <p:spPr>
          <a:xfrm>
            <a:off x="33480" y="217656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6" name="CustomShape 3"/>
          <p:cNvSpPr/>
          <p:nvPr/>
        </p:nvSpPr>
        <p:spPr>
          <a:xfrm>
            <a:off x="28440" y="4021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7" name="CustomShape 4"/>
          <p:cNvSpPr/>
          <p:nvPr/>
        </p:nvSpPr>
        <p:spPr>
          <a:xfrm>
            <a:off x="200160" y="4680"/>
            <a:ext cx="369000" cy="1810440"/>
          </a:xfrm>
          <a:custGeom>
            <a:avLst/>
            <a:gdLst/>
            <a:ahLst/>
            <a:rect l="l" t="t" r="r" b="b"/>
            <a:pathLst>
              <a:path w="233" h="1141">
                <a:moveTo>
                  <a:pt x="218" y="1141"/>
                </a:moveTo>
                <a:lnTo>
                  <a:pt x="0" y="626"/>
                </a:lnTo>
                <a:lnTo>
                  <a:pt x="0" y="0"/>
                </a:lnTo>
                <a:lnTo>
                  <a:pt x="15" y="0"/>
                </a:lnTo>
                <a:lnTo>
                  <a:pt x="15" y="623"/>
                </a:lnTo>
                <a:lnTo>
                  <a:pt x="233" y="1135"/>
                </a:lnTo>
                <a:lnTo>
                  <a:pt x="218" y="114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8" name="CustomShape 5"/>
          <p:cNvSpPr/>
          <p:nvPr/>
        </p:nvSpPr>
        <p:spPr>
          <a:xfrm>
            <a:off x="503280" y="1801800"/>
            <a:ext cx="189720" cy="188280"/>
          </a:xfrm>
          <a:custGeom>
            <a:avLst/>
            <a:gdLst/>
            <a:ahLst/>
            <a:rect l="l" t="t"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09" name="CustomShape 6"/>
          <p:cNvSpPr/>
          <p:nvPr/>
        </p:nvSpPr>
        <p:spPr>
          <a:xfrm>
            <a:off x="285840" y="4680"/>
            <a:ext cx="369000" cy="1429560"/>
          </a:xfrm>
          <a:custGeom>
            <a:avLst/>
            <a:gdLst/>
            <a:ahLst/>
            <a:rect l="l" t="t" r="r" b="b"/>
            <a:pathLst>
              <a:path w="233" h="901">
                <a:moveTo>
                  <a:pt x="221" y="901"/>
                </a:moveTo>
                <a:lnTo>
                  <a:pt x="0" y="383"/>
                </a:lnTo>
                <a:lnTo>
                  <a:pt x="0" y="0"/>
                </a:lnTo>
                <a:lnTo>
                  <a:pt x="18" y="0"/>
                </a:lnTo>
                <a:lnTo>
                  <a:pt x="18" y="380"/>
                </a:lnTo>
                <a:lnTo>
                  <a:pt x="233" y="895"/>
                </a:lnTo>
                <a:lnTo>
                  <a:pt x="221" y="901"/>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0" name="CustomShape 7"/>
          <p:cNvSpPr/>
          <p:nvPr/>
        </p:nvSpPr>
        <p:spPr>
          <a:xfrm>
            <a:off x="546120" y="0"/>
            <a:ext cx="151560" cy="912240"/>
          </a:xfrm>
          <a:custGeom>
            <a:avLst/>
            <a:gdLst/>
            <a:ahLst/>
            <a:rect l="l" t="t" r="r" b="b"/>
            <a:pathLst>
              <a:path w="96" h="575">
                <a:moveTo>
                  <a:pt x="96" y="575"/>
                </a:moveTo>
                <a:lnTo>
                  <a:pt x="78" y="575"/>
                </a:lnTo>
                <a:lnTo>
                  <a:pt x="78" y="192"/>
                </a:lnTo>
                <a:lnTo>
                  <a:pt x="0" y="6"/>
                </a:lnTo>
                <a:lnTo>
                  <a:pt x="15" y="0"/>
                </a:lnTo>
                <a:lnTo>
                  <a:pt x="96" y="189"/>
                </a:lnTo>
                <a:lnTo>
                  <a:pt x="96"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1" name="CustomShape 8"/>
          <p:cNvSpPr/>
          <p:nvPr/>
        </p:nvSpPr>
        <p:spPr>
          <a:xfrm>
            <a:off x="588960" y="1420920"/>
            <a:ext cx="189720" cy="189720"/>
          </a:xfrm>
          <a:custGeom>
            <a:avLst/>
            <a:gdLst/>
            <a:ahLst/>
            <a:rect l="l" t="t"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2" name="CustomShape 9"/>
          <p:cNvSpPr/>
          <p:nvPr/>
        </p:nvSpPr>
        <p:spPr>
          <a:xfrm>
            <a:off x="588960" y="9032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3" name="CustomShape 10"/>
          <p:cNvSpPr/>
          <p:nvPr/>
        </p:nvSpPr>
        <p:spPr>
          <a:xfrm>
            <a:off x="641520" y="0"/>
            <a:ext cx="421560" cy="526320"/>
          </a:xfrm>
          <a:custGeom>
            <a:avLst/>
            <a:gdLst/>
            <a:ahLst/>
            <a:rect l="l" t="t" r="r" b="b"/>
            <a:pathLst>
              <a:path w="266" h="332">
                <a:moveTo>
                  <a:pt x="257" y="332"/>
                </a:moveTo>
                <a:lnTo>
                  <a:pt x="48" y="123"/>
                </a:lnTo>
                <a:lnTo>
                  <a:pt x="0" y="6"/>
                </a:lnTo>
                <a:lnTo>
                  <a:pt x="15" y="0"/>
                </a:lnTo>
                <a:lnTo>
                  <a:pt x="63" y="114"/>
                </a:lnTo>
                <a:lnTo>
                  <a:pt x="266" y="320"/>
                </a:lnTo>
                <a:lnTo>
                  <a:pt x="257" y="332"/>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4" name="CustomShape 11"/>
          <p:cNvSpPr/>
          <p:nvPr/>
        </p:nvSpPr>
        <p:spPr>
          <a:xfrm>
            <a:off x="1020600" y="488880"/>
            <a:ext cx="161280" cy="146880"/>
          </a:xfrm>
          <a:custGeom>
            <a:avLst/>
            <a:gdLst/>
            <a:ahLst/>
            <a:rect l="l" t="t"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5" name="Line 12"/>
          <p:cNvSpPr/>
          <p:nvPr/>
        </p:nvSpPr>
        <p:spPr>
          <a:xfrm>
            <a:off x="-4680" y="9360"/>
            <a:ext cx="360" cy="360"/>
          </a:xfrm>
          <a:prstGeom prst="line">
            <a:avLst/>
          </a:prstGeom>
          <a:ln>
            <a:solidFill>
              <a:srgbClr val="ffffff"/>
            </a:solidFill>
          </a:ln>
        </p:spPr>
        <p:style>
          <a:lnRef idx="0"/>
          <a:fillRef idx="0"/>
          <a:effectRef idx="0"/>
          <a:fontRef idx="minor"/>
        </p:style>
      </p:sp>
      <p:sp>
        <p:nvSpPr>
          <p:cNvPr id="216" name="CustomShape 13"/>
          <p:cNvSpPr/>
          <p:nvPr/>
        </p:nvSpPr>
        <p:spPr>
          <a:xfrm>
            <a:off x="9360" y="1801800"/>
            <a:ext cx="123120" cy="126360"/>
          </a:xfrm>
          <a:custGeom>
            <a:avLst/>
            <a:gdLst/>
            <a:ahLst/>
            <a:rect l="l" t="t" r="r" b="b"/>
            <a:pathLst>
              <a:path w="78" h="80">
                <a:moveTo>
                  <a:pt x="6" y="80"/>
                </a:moveTo>
                <a:lnTo>
                  <a:pt x="0" y="71"/>
                </a:lnTo>
                <a:lnTo>
                  <a:pt x="69" y="0"/>
                </a:lnTo>
                <a:lnTo>
                  <a:pt x="78" y="9"/>
                </a:lnTo>
                <a:lnTo>
                  <a:pt x="6" y="8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7" name="CustomShape 14"/>
          <p:cNvSpPr/>
          <p:nvPr/>
        </p:nvSpPr>
        <p:spPr>
          <a:xfrm>
            <a:off x="-9360" y="3549600"/>
            <a:ext cx="146880" cy="480240"/>
          </a:xfrm>
          <a:custGeom>
            <a:avLst/>
            <a:gdLst/>
            <a:ahLst/>
            <a:rect l="l" t="t" r="r" b="b"/>
            <a:pathLst>
              <a:path w="93" h="303">
                <a:moveTo>
                  <a:pt x="93" y="303"/>
                </a:moveTo>
                <a:lnTo>
                  <a:pt x="78" y="303"/>
                </a:lnTo>
                <a:lnTo>
                  <a:pt x="78" y="78"/>
                </a:lnTo>
                <a:lnTo>
                  <a:pt x="0" y="12"/>
                </a:lnTo>
                <a:lnTo>
                  <a:pt x="12" y="0"/>
                </a:lnTo>
                <a:lnTo>
                  <a:pt x="93" y="69"/>
                </a:lnTo>
                <a:lnTo>
                  <a:pt x="93" y="30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8" name="CustomShape 15"/>
          <p:cNvSpPr/>
          <p:nvPr/>
        </p:nvSpPr>
        <p:spPr>
          <a:xfrm>
            <a:off x="128520" y="1382760"/>
            <a:ext cx="142200" cy="475560"/>
          </a:xfrm>
          <a:custGeom>
            <a:avLst/>
            <a:gdLst/>
            <a:ahLst/>
            <a:rect l="l" t="t" r="r" b="b"/>
            <a:pathLst>
              <a:path w="90" h="300">
                <a:moveTo>
                  <a:pt x="90" y="300"/>
                </a:moveTo>
                <a:lnTo>
                  <a:pt x="78" y="300"/>
                </a:lnTo>
                <a:lnTo>
                  <a:pt x="78" y="84"/>
                </a:lnTo>
                <a:lnTo>
                  <a:pt x="0" y="9"/>
                </a:lnTo>
                <a:lnTo>
                  <a:pt x="9" y="0"/>
                </a:lnTo>
                <a:lnTo>
                  <a:pt x="90" y="81"/>
                </a:lnTo>
                <a:lnTo>
                  <a:pt x="90" y="300"/>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19" name="CustomShape 16"/>
          <p:cNvSpPr/>
          <p:nvPr/>
        </p:nvSpPr>
        <p:spPr>
          <a:xfrm>
            <a:off x="204840" y="1849320"/>
            <a:ext cx="113760" cy="107280"/>
          </a:xfrm>
          <a:custGeom>
            <a:avLst/>
            <a:gdLst/>
            <a:ahLst/>
            <a:rect l="l" t="t"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0" name="CustomShape 17"/>
          <p:cNvSpPr/>
          <p:nvPr/>
        </p:nvSpPr>
        <p:spPr>
          <a:xfrm>
            <a:off x="133200" y="4662360"/>
            <a:ext cx="23040" cy="218052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21" name="CustomShape 18"/>
          <p:cNvSpPr/>
          <p:nvPr/>
        </p:nvSpPr>
        <p:spPr>
          <a:xfrm>
            <a:off x="223920" y="5041800"/>
            <a:ext cx="369000" cy="1801080"/>
          </a:xfrm>
          <a:custGeom>
            <a:avLst/>
            <a:gdLst/>
            <a:ahLst/>
            <a:rect l="l" t="t" r="r" b="b"/>
            <a:pathLst>
              <a:path w="233" h="1135">
                <a:moveTo>
                  <a:pt x="15" y="1135"/>
                </a:moveTo>
                <a:lnTo>
                  <a:pt x="0" y="1135"/>
                </a:lnTo>
                <a:lnTo>
                  <a:pt x="0" y="515"/>
                </a:lnTo>
                <a:lnTo>
                  <a:pt x="0" y="512"/>
                </a:lnTo>
                <a:lnTo>
                  <a:pt x="218" y="0"/>
                </a:lnTo>
                <a:lnTo>
                  <a:pt x="233" y="6"/>
                </a:lnTo>
                <a:lnTo>
                  <a:pt x="15" y="518"/>
                </a:lnTo>
                <a:lnTo>
                  <a:pt x="15"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2" name="CustomShape 19"/>
          <p:cNvSpPr/>
          <p:nvPr/>
        </p:nvSpPr>
        <p:spPr>
          <a:xfrm>
            <a:off x="52560" y="4481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3" name="CustomShape 20"/>
          <p:cNvSpPr/>
          <p:nvPr/>
        </p:nvSpPr>
        <p:spPr>
          <a:xfrm>
            <a:off x="-14400" y="5627520"/>
            <a:ext cx="84960" cy="1215360"/>
          </a:xfrm>
          <a:custGeom>
            <a:avLst/>
            <a:gdLst/>
            <a:ahLst/>
            <a:rect l="l" t="t" r="r" b="b"/>
            <a:pathLst>
              <a:path w="54" h="766">
                <a:moveTo>
                  <a:pt x="54" y="766"/>
                </a:moveTo>
                <a:lnTo>
                  <a:pt x="36" y="766"/>
                </a:lnTo>
                <a:lnTo>
                  <a:pt x="36" y="149"/>
                </a:lnTo>
                <a:lnTo>
                  <a:pt x="0" y="3"/>
                </a:lnTo>
                <a:lnTo>
                  <a:pt x="18" y="0"/>
                </a:lnTo>
                <a:lnTo>
                  <a:pt x="54" y="146"/>
                </a:lnTo>
                <a:lnTo>
                  <a:pt x="54" y="76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4" name="CustomShape 21"/>
          <p:cNvSpPr/>
          <p:nvPr/>
        </p:nvSpPr>
        <p:spPr>
          <a:xfrm>
            <a:off x="527040" y="486720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5" name="CustomShape 22"/>
          <p:cNvSpPr/>
          <p:nvPr/>
        </p:nvSpPr>
        <p:spPr>
          <a:xfrm>
            <a:off x="309600" y="5423040"/>
            <a:ext cx="374040" cy="1424880"/>
          </a:xfrm>
          <a:custGeom>
            <a:avLst/>
            <a:gdLst/>
            <a:ahLst/>
            <a:rect l="l" t="t" r="r" b="b"/>
            <a:pathLst>
              <a:path w="236" h="898">
                <a:moveTo>
                  <a:pt x="18" y="898"/>
                </a:moveTo>
                <a:lnTo>
                  <a:pt x="0" y="898"/>
                </a:lnTo>
                <a:lnTo>
                  <a:pt x="0" y="515"/>
                </a:lnTo>
                <a:lnTo>
                  <a:pt x="3" y="512"/>
                </a:lnTo>
                <a:lnTo>
                  <a:pt x="221" y="0"/>
                </a:lnTo>
                <a:lnTo>
                  <a:pt x="236" y="6"/>
                </a:lnTo>
                <a:lnTo>
                  <a:pt x="18" y="518"/>
                </a:lnTo>
                <a:lnTo>
                  <a:pt x="18" y="898"/>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6" name="CustomShape 23"/>
          <p:cNvSpPr/>
          <p:nvPr/>
        </p:nvSpPr>
        <p:spPr>
          <a:xfrm>
            <a:off x="569880" y="5945040"/>
            <a:ext cx="151560" cy="912240"/>
          </a:xfrm>
          <a:custGeom>
            <a:avLst/>
            <a:gdLst/>
            <a:ahLst/>
            <a:rect l="l" t="t" r="r" b="b"/>
            <a:pathLst>
              <a:path w="96" h="575">
                <a:moveTo>
                  <a:pt x="15" y="575"/>
                </a:moveTo>
                <a:lnTo>
                  <a:pt x="0" y="569"/>
                </a:lnTo>
                <a:lnTo>
                  <a:pt x="81" y="383"/>
                </a:lnTo>
                <a:lnTo>
                  <a:pt x="81" y="0"/>
                </a:lnTo>
                <a:lnTo>
                  <a:pt x="96" y="0"/>
                </a:lnTo>
                <a:lnTo>
                  <a:pt x="96" y="386"/>
                </a:lnTo>
                <a:lnTo>
                  <a:pt x="15" y="57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7" name="CustomShape 24"/>
          <p:cNvSpPr/>
          <p:nvPr/>
        </p:nvSpPr>
        <p:spPr>
          <a:xfrm>
            <a:off x="612720" y="524664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8" name="CustomShape 25"/>
          <p:cNvSpPr/>
          <p:nvPr/>
        </p:nvSpPr>
        <p:spPr>
          <a:xfrm>
            <a:off x="612720" y="5764320"/>
            <a:ext cx="18972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29" name="CustomShape 26"/>
          <p:cNvSpPr/>
          <p:nvPr/>
        </p:nvSpPr>
        <p:spPr>
          <a:xfrm>
            <a:off x="669960" y="6330960"/>
            <a:ext cx="416880" cy="516960"/>
          </a:xfrm>
          <a:custGeom>
            <a:avLst/>
            <a:gdLst/>
            <a:ahLst/>
            <a:rect l="l" t="t" r="r" b="b"/>
            <a:pathLst>
              <a:path w="263" h="326">
                <a:moveTo>
                  <a:pt x="15" y="326"/>
                </a:moveTo>
                <a:lnTo>
                  <a:pt x="0" y="320"/>
                </a:lnTo>
                <a:lnTo>
                  <a:pt x="45" y="206"/>
                </a:lnTo>
                <a:lnTo>
                  <a:pt x="48" y="206"/>
                </a:lnTo>
                <a:lnTo>
                  <a:pt x="254" y="0"/>
                </a:lnTo>
                <a:lnTo>
                  <a:pt x="263" y="12"/>
                </a:lnTo>
                <a:lnTo>
                  <a:pt x="60" y="215"/>
                </a:lnTo>
                <a:lnTo>
                  <a:pt x="15" y="326"/>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0" name="CustomShape 27"/>
          <p:cNvSpPr/>
          <p:nvPr/>
        </p:nvSpPr>
        <p:spPr>
          <a:xfrm>
            <a:off x="1049400" y="6221520"/>
            <a:ext cx="156600" cy="146880"/>
          </a:xfrm>
          <a:custGeom>
            <a:avLst/>
            <a:gdLst/>
            <a:ahLst/>
            <a:rect l="l" t="t"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1" name="CustomShape 28"/>
          <p:cNvSpPr/>
          <p:nvPr/>
        </p:nvSpPr>
        <p:spPr>
          <a:xfrm>
            <a:off x="11484000" y="0"/>
            <a:ext cx="416880" cy="511920"/>
          </a:xfrm>
          <a:custGeom>
            <a:avLst/>
            <a:gdLst/>
            <a:ahLst/>
            <a:rect l="l" t="t" r="r" b="b"/>
            <a:pathLst>
              <a:path w="263" h="323">
                <a:moveTo>
                  <a:pt x="12" y="323"/>
                </a:moveTo>
                <a:lnTo>
                  <a:pt x="0" y="314"/>
                </a:lnTo>
                <a:lnTo>
                  <a:pt x="203" y="108"/>
                </a:lnTo>
                <a:lnTo>
                  <a:pt x="248" y="0"/>
                </a:lnTo>
                <a:lnTo>
                  <a:pt x="263" y="6"/>
                </a:lnTo>
                <a:lnTo>
                  <a:pt x="218" y="117"/>
                </a:lnTo>
                <a:lnTo>
                  <a:pt x="218" y="117"/>
                </a:lnTo>
                <a:lnTo>
                  <a:pt x="12" y="32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2" name="CustomShape 29"/>
          <p:cNvSpPr/>
          <p:nvPr/>
        </p:nvSpPr>
        <p:spPr>
          <a:xfrm>
            <a:off x="11364840" y="474840"/>
            <a:ext cx="156600" cy="151560"/>
          </a:xfrm>
          <a:custGeom>
            <a:avLst/>
            <a:gdLst/>
            <a:ahLst/>
            <a:rect l="l" t="t"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3" name="CustomShape 30"/>
          <p:cNvSpPr/>
          <p:nvPr/>
        </p:nvSpPr>
        <p:spPr>
          <a:xfrm>
            <a:off x="11631600" y="1539720"/>
            <a:ext cx="188280" cy="18972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4" name="CustomShape 31"/>
          <p:cNvSpPr/>
          <p:nvPr/>
        </p:nvSpPr>
        <p:spPr>
          <a:xfrm>
            <a:off x="11531520" y="5694480"/>
            <a:ext cx="297720" cy="1153440"/>
          </a:xfrm>
          <a:custGeom>
            <a:avLst/>
            <a:gdLst/>
            <a:ahLst/>
            <a:rect l="l" t="t" r="r" b="b"/>
            <a:pathLst>
              <a:path w="188" h="727">
                <a:moveTo>
                  <a:pt x="15" y="727"/>
                </a:moveTo>
                <a:lnTo>
                  <a:pt x="0" y="727"/>
                </a:lnTo>
                <a:lnTo>
                  <a:pt x="0" y="407"/>
                </a:lnTo>
                <a:lnTo>
                  <a:pt x="0" y="407"/>
                </a:lnTo>
                <a:lnTo>
                  <a:pt x="176" y="0"/>
                </a:lnTo>
                <a:lnTo>
                  <a:pt x="188" y="6"/>
                </a:lnTo>
                <a:lnTo>
                  <a:pt x="15" y="410"/>
                </a:lnTo>
                <a:lnTo>
                  <a:pt x="15" y="727"/>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5" name="CustomShape 32"/>
          <p:cNvSpPr/>
          <p:nvPr/>
        </p:nvSpPr>
        <p:spPr>
          <a:xfrm>
            <a:off x="11773080" y="5551560"/>
            <a:ext cx="156600" cy="154800"/>
          </a:xfrm>
          <a:custGeom>
            <a:avLst/>
            <a:gdLst/>
            <a:ahLst/>
            <a:rect l="l" t="t"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6" name="CustomShape 33"/>
          <p:cNvSpPr/>
          <p:nvPr/>
        </p:nvSpPr>
        <p:spPr>
          <a:xfrm>
            <a:off x="11711160" y="4680"/>
            <a:ext cx="304200" cy="1544040"/>
          </a:xfrm>
          <a:custGeom>
            <a:avLst/>
            <a:gdLst/>
            <a:ahLst/>
            <a:rect l="l" t="t"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7" name="CustomShape 34"/>
          <p:cNvSpPr/>
          <p:nvPr/>
        </p:nvSpPr>
        <p:spPr>
          <a:xfrm>
            <a:off x="11636280" y="4867200"/>
            <a:ext cx="18828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8" name="CustomShape 35"/>
          <p:cNvSpPr/>
          <p:nvPr/>
        </p:nvSpPr>
        <p:spPr>
          <a:xfrm>
            <a:off x="11441160" y="5046840"/>
            <a:ext cx="307080" cy="1801080"/>
          </a:xfrm>
          <a:custGeom>
            <a:avLst/>
            <a:gdLst/>
            <a:ahLst/>
            <a:rect l="l" t="t"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39" name="CustomShape 36"/>
          <p:cNvSpPr/>
          <p:nvPr/>
        </p:nvSpPr>
        <p:spPr>
          <a:xfrm>
            <a:off x="11849040" y="6416640"/>
            <a:ext cx="189720" cy="188280"/>
          </a:xfrm>
          <a:custGeom>
            <a:avLst/>
            <a:gdLst/>
            <a:ahLst/>
            <a:rect l="l" t="t"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tx2"/>
              </a:gs>
              <a:gs pos="100000">
                <a:schemeClr val="tx2">
                  <a:lumMod val="50000"/>
                </a:schemeClr>
              </a:gs>
            </a:gsLst>
            <a:lin ang="5400000"/>
          </a:gradFill>
          <a:ln>
            <a:noFill/>
          </a:ln>
        </p:spPr>
        <p:style>
          <a:lnRef idx="0"/>
          <a:fillRef idx="0"/>
          <a:effectRef idx="0"/>
          <a:fontRef idx="minor"/>
        </p:style>
      </p:sp>
      <p:sp>
        <p:nvSpPr>
          <p:cNvPr id="240" name="CustomShape 37"/>
          <p:cNvSpPr/>
          <p:nvPr/>
        </p:nvSpPr>
        <p:spPr>
          <a:xfrm>
            <a:off x="11939760" y="6595920"/>
            <a:ext cx="23040" cy="251640"/>
          </a:xfrm>
          <a:prstGeom prst="rect">
            <a:avLst/>
          </a:prstGeom>
          <a:gradFill>
            <a:gsLst>
              <a:gs pos="0">
                <a:schemeClr val="tx2"/>
              </a:gs>
              <a:gs pos="100000">
                <a:schemeClr val="tx2">
                  <a:lumMod val="50000"/>
                </a:schemeClr>
              </a:gs>
            </a:gsLst>
            <a:lin ang="5400000"/>
          </a:gradFill>
          <a:ln>
            <a:noFill/>
          </a:ln>
        </p:spPr>
        <p:style>
          <a:lnRef idx="0"/>
          <a:fillRef idx="0"/>
          <a:effectRef idx="0"/>
          <a:fontRef idx="minor"/>
        </p:style>
      </p:sp>
      <p:sp>
        <p:nvSpPr>
          <p:cNvPr id="241" name="PlaceHolder 38"/>
          <p:cNvSpPr>
            <a:spLocks noGrp="1"/>
          </p:cNvSpPr>
          <p:nvPr>
            <p:ph type="title"/>
          </p:nvPr>
        </p:nvSpPr>
        <p:spPr>
          <a:xfrm>
            <a:off x="1141560" y="618480"/>
            <a:ext cx="9905400" cy="1477800"/>
          </a:xfrm>
          <a:prstGeom prst="rect">
            <a:avLst/>
          </a:prstGeom>
        </p:spPr>
        <p:txBody>
          <a:bodyPr lIns="0" rIns="0" tIns="0" bIns="0" anchor="ctr"/>
          <a:p>
            <a:pPr algn="ctr"/>
            <a:endParaRPr b="0" lang="en-IN" sz="4400" spc="-1" strike="noStrike">
              <a:solidFill>
                <a:srgbClr val="ffffff"/>
              </a:solidFill>
              <a:uFill>
                <a:solidFill>
                  <a:srgbClr val="ffffff"/>
                </a:solidFill>
              </a:uFill>
              <a:latin typeface="Arial"/>
            </a:endParaRPr>
          </a:p>
        </p:txBody>
      </p:sp>
      <p:sp>
        <p:nvSpPr>
          <p:cNvPr id="242" name="PlaceHolder 39"/>
          <p:cNvSpPr>
            <a:spLocks noGrp="1"/>
          </p:cNvSpPr>
          <p:nvPr>
            <p:ph type="body"/>
          </p:nvPr>
        </p:nvSpPr>
        <p:spPr>
          <a:xfrm>
            <a:off x="609480" y="1604520"/>
            <a:ext cx="10972440" cy="3977280"/>
          </a:xfrm>
          <a:prstGeom prst="rect">
            <a:avLst/>
          </a:prstGeom>
        </p:spPr>
        <p:txBody>
          <a:bodyPr lIns="0" rIns="0" tIns="0" bIns="0"/>
          <a:p>
            <a:pPr marL="432000" indent="-324000">
              <a:buClr>
                <a:srgbClr val="ffffff"/>
              </a:buClr>
              <a:buSzPct val="45000"/>
              <a:buFont typeface="Wingdings" charset="2"/>
              <a:buChar char=""/>
            </a:pPr>
            <a:r>
              <a:rPr b="0" lang="en-IN" sz="3200" spc="-1" strike="noStrike">
                <a:solidFill>
                  <a:srgbClr val="ffffff"/>
                </a:solidFill>
                <a:uFill>
                  <a:solidFill>
                    <a:srgbClr val="ffffff"/>
                  </a:solidFill>
                </a:uFill>
                <a:latin typeface="Arial"/>
              </a:rPr>
              <a:t>Click to edit the outline text format</a:t>
            </a:r>
            <a:endParaRPr b="0" lang="en-IN"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b="0" lang="en-IN" sz="2800" spc="-1" strike="noStrike">
                <a:solidFill>
                  <a:srgbClr val="ffffff"/>
                </a:solidFill>
                <a:uFill>
                  <a:solidFill>
                    <a:srgbClr val="ffffff"/>
                  </a:solidFill>
                </a:uFill>
                <a:latin typeface="Arial"/>
              </a:rPr>
              <a:t>Second Outline Level</a:t>
            </a:r>
            <a:endParaRPr b="0" lang="en-IN" sz="280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b="0" lang="en-IN" sz="2400" spc="-1" strike="noStrike">
                <a:solidFill>
                  <a:srgbClr val="ffffff"/>
                </a:solidFill>
                <a:uFill>
                  <a:solidFill>
                    <a:srgbClr val="ffffff"/>
                  </a:solidFill>
                </a:uFill>
                <a:latin typeface="Arial"/>
              </a:rPr>
              <a:t>Third Outline Level</a:t>
            </a:r>
            <a:endParaRPr b="0" lang="en-IN" sz="240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b="0" lang="en-IN" sz="2000" spc="-1" strike="noStrike">
                <a:solidFill>
                  <a:srgbClr val="ffffff"/>
                </a:solidFill>
                <a:uFill>
                  <a:solidFill>
                    <a:srgbClr val="ffffff"/>
                  </a:solidFill>
                </a:uFill>
                <a:latin typeface="Arial"/>
              </a:rPr>
              <a:t>Fourth Outline Level</a:t>
            </a:r>
            <a:endParaRPr b="0" lang="en-IN" sz="200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Fifth Outline Level</a:t>
            </a:r>
            <a:endParaRPr b="0" lang="en-IN" sz="200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Sixth Outline Level</a:t>
            </a:r>
            <a:endParaRPr b="0" lang="en-IN" sz="200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b="0" lang="en-IN" sz="2000" spc="-1" strike="noStrike">
                <a:solidFill>
                  <a:srgbClr val="ffffff"/>
                </a:solidFill>
                <a:uFill>
                  <a:solidFill>
                    <a:srgbClr val="ffffff"/>
                  </a:solidFill>
                </a:uFill>
                <a:latin typeface="Arial"/>
              </a:rPr>
              <a:t>Seventh Outline Level</a:t>
            </a:r>
            <a:endParaRPr b="0" lang="en-IN"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876320" y="1122480"/>
            <a:ext cx="8790840" cy="2386800"/>
          </a:xfrm>
          <a:prstGeom prst="rect">
            <a:avLst/>
          </a:prstGeom>
          <a:noFill/>
          <a:ln>
            <a:noFill/>
          </a:ln>
        </p:spPr>
        <p:style>
          <a:lnRef idx="0"/>
          <a:fillRef idx="0"/>
          <a:effectRef idx="0"/>
          <a:fontRef idx="minor"/>
        </p:style>
        <p:txBody>
          <a:bodyPr lIns="90000" rIns="90000" tIns="45000" bIns="45000" anchor="b"/>
          <a:p>
            <a:pPr>
              <a:lnSpc>
                <a:spcPct val="100000"/>
              </a:lnSpc>
            </a:pPr>
            <a:r>
              <a:rPr b="0" lang="en-IN" sz="4800" spc="-1" strike="noStrike" cap="all">
                <a:solidFill>
                  <a:srgbClr val="ffffff"/>
                </a:solidFill>
                <a:uFill>
                  <a:solidFill>
                    <a:srgbClr val="ffffff"/>
                  </a:solidFill>
                </a:uFill>
                <a:latin typeface="Tw Cen MT"/>
              </a:rPr>
              <a:t>Buy Smart</a:t>
            </a:r>
            <a:endParaRPr b="0" lang="en-IN" sz="1800" spc="-1" strike="noStrike">
              <a:solidFill>
                <a:srgbClr val="ffffff"/>
              </a:solidFill>
              <a:uFill>
                <a:solidFill>
                  <a:srgbClr val="ffffff"/>
                </a:solidFill>
              </a:uFill>
              <a:latin typeface="Arial"/>
            </a:endParaRPr>
          </a:p>
        </p:txBody>
      </p:sp>
      <p:sp>
        <p:nvSpPr>
          <p:cNvPr id="278" name="CustomShape 2"/>
          <p:cNvSpPr/>
          <p:nvPr/>
        </p:nvSpPr>
        <p:spPr>
          <a:xfrm>
            <a:off x="1523880" y="3602160"/>
            <a:ext cx="9143280" cy="224928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Group Members: </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1.Mukesh Singh</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2.Raj Surve</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3.Radheshyam Yadav</a:t>
            </a:r>
            <a:endParaRPr b="0" lang="en-IN" sz="1800" spc="-1" strike="noStrike">
              <a:solidFill>
                <a:srgbClr val="ffffff"/>
              </a:solidFill>
              <a:uFill>
                <a:solidFill>
                  <a:srgbClr val="ffffff"/>
                </a:solidFill>
              </a:uFill>
              <a:latin typeface="Arial"/>
            </a:endParaRPr>
          </a:p>
          <a:p>
            <a:pPr>
              <a:lnSpc>
                <a:spcPct val="100000"/>
              </a:lnSpc>
            </a:pP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000" spc="-1" strike="noStrike" cap="all">
                <a:solidFill>
                  <a:srgbClr val="7c96a3"/>
                </a:solidFill>
                <a:uFill>
                  <a:solidFill>
                    <a:srgbClr val="ffffff"/>
                  </a:solidFill>
                </a:uFill>
                <a:latin typeface="Tw Cen MT"/>
              </a:rPr>
              <a:t>     </a:t>
            </a:r>
            <a:r>
              <a:rPr b="0" lang="en-IN" sz="2200" spc="-1" strike="noStrike" cap="all">
                <a:solidFill>
                  <a:srgbClr val="7c96a3"/>
                </a:solidFill>
                <a:uFill>
                  <a:solidFill>
                    <a:srgbClr val="ffffff"/>
                  </a:solidFill>
                </a:uFill>
                <a:latin typeface="Tw Cen MT"/>
              </a:rPr>
              <a:t>Guide: Prof. Sukhada Aloni</a:t>
            </a:r>
            <a:endParaRPr b="0" lang="en-IN" sz="18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Technology stack</a:t>
            </a:r>
            <a:endParaRPr b="0" lang="en-IN" sz="1800" spc="-1" strike="noStrike">
              <a:solidFill>
                <a:srgbClr val="ffffff"/>
              </a:solidFill>
              <a:uFill>
                <a:solidFill>
                  <a:srgbClr val="ffffff"/>
                </a:solidFill>
              </a:uFill>
              <a:latin typeface="Arial"/>
            </a:endParaRPr>
          </a:p>
        </p:txBody>
      </p:sp>
      <p:sp>
        <p:nvSpPr>
          <p:cNvPr id="296"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PHP</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jQuerry</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MySql</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JavaScript</a:t>
            </a:r>
            <a:endParaRPr b="0" lang="en-IN" sz="18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Benefits for society</a:t>
            </a:r>
            <a:endParaRPr b="0" lang="en-IN" sz="1800" spc="-1" strike="noStrike">
              <a:solidFill>
                <a:srgbClr val="ffffff"/>
              </a:solidFill>
              <a:uFill>
                <a:solidFill>
                  <a:srgbClr val="ffffff"/>
                </a:solidFill>
              </a:uFill>
              <a:latin typeface="Arial"/>
            </a:endParaRPr>
          </a:p>
        </p:txBody>
      </p:sp>
      <p:sp>
        <p:nvSpPr>
          <p:cNvPr id="298"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Instead of browsing multiple shopping sites user can access them by using one webportal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It will save user’s time and data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Conclusion</a:t>
            </a:r>
            <a:endParaRPr b="0" lang="en-IN" sz="1800" spc="-1" strike="noStrike">
              <a:solidFill>
                <a:srgbClr val="ffffff"/>
              </a:solidFill>
              <a:uFill>
                <a:solidFill>
                  <a:srgbClr val="ffffff"/>
                </a:solidFill>
              </a:uFill>
              <a:latin typeface="Arial"/>
            </a:endParaRPr>
          </a:p>
        </p:txBody>
      </p:sp>
      <p:sp>
        <p:nvSpPr>
          <p:cNvPr id="300"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400" spc="-1" strike="noStrike">
                <a:solidFill>
                  <a:srgbClr val="ffffff"/>
                </a:solidFill>
                <a:uFill>
                  <a:solidFill>
                    <a:srgbClr val="ffffff"/>
                  </a:solidFill>
                </a:uFill>
                <a:latin typeface="Tw Cen MT"/>
              </a:rPr>
              <a:t>By making a single platform available for users to compare and buy products from multiple shopping portals will make their shopping experience much more easier . </a:t>
            </a:r>
            <a:endParaRPr b="0" lang="en-IN" sz="1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176120" y="327456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Thank You</a:t>
            </a:r>
            <a:endParaRPr b="0" lang="en-IN" sz="1800" spc="-1" strike="noStrike">
              <a:solidFill>
                <a:srgbClr val="ffffff"/>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Abstract</a:t>
            </a:r>
            <a:endParaRPr b="0" lang="en-IN" sz="1800" spc="-1" strike="noStrike">
              <a:solidFill>
                <a:srgbClr val="ffffff"/>
              </a:solidFill>
              <a:uFill>
                <a:solidFill>
                  <a:srgbClr val="ffffff"/>
                </a:solidFill>
              </a:uFill>
              <a:latin typeface="Arial"/>
            </a:endParaRPr>
          </a:p>
        </p:txBody>
      </p:sp>
      <p:sp>
        <p:nvSpPr>
          <p:cNvPr id="280" name="CustomShape 2"/>
          <p:cNvSpPr/>
          <p:nvPr/>
        </p:nvSpPr>
        <p:spPr>
          <a:xfrm>
            <a:off x="1141560" y="1970640"/>
            <a:ext cx="9905400" cy="416808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1800" spc="-1" strike="noStrike">
                <a:solidFill>
                  <a:srgbClr val="ffffff"/>
                </a:solidFill>
                <a:uFill>
                  <a:solidFill>
                    <a:srgbClr val="ffffff"/>
                  </a:solidFill>
                </a:uFill>
                <a:latin typeface="Tw Cen MT"/>
              </a:rPr>
              <a:t>In this large growing ecommerce industry there are so many products with different brand’s price range are available in ecommerce store such as Amazon, Flipkart, Snapdeal, Paytm Mall, etc. where product price range varies with same product, there are different prices on different ecommerce websites there may be some seasonal offers on the product or on that store due to which price may vary. In this busy digitial environment searching about same product in different ecommerce websites may be time consuming for consumers to ease that effectively and efficiently we are creating a Product Comparison System named as Buy Smart which will compare product price from different ecommerce websites with their offers and current availability</a:t>
            </a:r>
            <a:endParaRPr b="0" lang="en-IN" sz="1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introduction</a:t>
            </a:r>
            <a:endParaRPr b="0" lang="en-IN" sz="1800" spc="-1" strike="noStrike">
              <a:solidFill>
                <a:srgbClr val="ffffff"/>
              </a:solidFill>
              <a:uFill>
                <a:solidFill>
                  <a:srgbClr val="ffffff"/>
                </a:solidFill>
              </a:uFill>
              <a:latin typeface="Arial"/>
            </a:endParaRPr>
          </a:p>
        </p:txBody>
      </p:sp>
      <p:sp>
        <p:nvSpPr>
          <p:cNvPr id="282" name="CustomShape 2"/>
          <p:cNvSpPr/>
          <p:nvPr/>
        </p:nvSpPr>
        <p:spPr>
          <a:xfrm>
            <a:off x="1141560" y="2249640"/>
            <a:ext cx="9905400" cy="416808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Buy Smart is a production comparison system to compare prices of products in different websites at same time based on its availability at the user’s location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It will display the exact amount by taking data from different websites in which products are available.</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The system is based on massive data manipulation and content based analysis technique to analyze the price in different websites.</a:t>
            </a:r>
            <a:endParaRPr b="0" lang="en-IN" sz="180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Objective</a:t>
            </a:r>
            <a:endParaRPr b="0" lang="en-IN" sz="1800" spc="-1" strike="noStrike">
              <a:solidFill>
                <a:srgbClr val="ffffff"/>
              </a:solidFill>
              <a:uFill>
                <a:solidFill>
                  <a:srgbClr val="ffffff"/>
                </a:solidFill>
              </a:uFill>
              <a:latin typeface="Arial"/>
            </a:endParaRPr>
          </a:p>
        </p:txBody>
      </p:sp>
      <p:sp>
        <p:nvSpPr>
          <p:cNvPr id="284"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The primary objective is to build a system to compare product prices and accordingly show their availability with a respective portal’s buy link.</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To provide a platform to different users to buy products online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To use a single website to view same product price and details from different websites at a same time </a:t>
            </a: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038240" y="288000"/>
            <a:ext cx="9905400" cy="151164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rPr>
              <a:t>UML:CLASS DIAGRAM</a:t>
            </a:r>
            <a:endParaRPr b="0" lang="en-IN" sz="1800" spc="-1" strike="noStrike">
              <a:solidFill>
                <a:srgbClr val="ffffff"/>
              </a:solidFill>
              <a:uFill>
                <a:solidFill>
                  <a:srgbClr val="ffffff"/>
                </a:solidFill>
              </a:uFill>
              <a:latin typeface="Arial"/>
            </a:endParaRPr>
          </a:p>
        </p:txBody>
      </p:sp>
      <p:pic>
        <p:nvPicPr>
          <p:cNvPr id="286" name="" descr=""/>
          <p:cNvPicPr/>
          <p:nvPr/>
        </p:nvPicPr>
        <p:blipFill>
          <a:blip r:embed="rId1"/>
          <a:stretch/>
        </p:blipFill>
        <p:spPr>
          <a:xfrm>
            <a:off x="1080000" y="1373760"/>
            <a:ext cx="8482320" cy="46742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038240" y="288000"/>
            <a:ext cx="9905400" cy="151164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rPr>
              <a:t>UML:uSE CASE DIAGRAM</a:t>
            </a:r>
            <a:endParaRPr b="0" lang="en-IN" sz="1800" spc="-1" strike="noStrike">
              <a:solidFill>
                <a:srgbClr val="ffffff"/>
              </a:solidFill>
              <a:uFill>
                <a:solidFill>
                  <a:srgbClr val="ffffff"/>
                </a:solidFill>
              </a:uFill>
              <a:latin typeface="Arial"/>
            </a:endParaRPr>
          </a:p>
        </p:txBody>
      </p:sp>
      <p:pic>
        <p:nvPicPr>
          <p:cNvPr id="288" name="" descr=""/>
          <p:cNvPicPr/>
          <p:nvPr/>
        </p:nvPicPr>
        <p:blipFill>
          <a:blip r:embed="rId1"/>
          <a:stretch/>
        </p:blipFill>
        <p:spPr>
          <a:xfrm>
            <a:off x="1147680" y="1362240"/>
            <a:ext cx="5404320" cy="51037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038240" y="288000"/>
            <a:ext cx="9905400" cy="1511640"/>
          </a:xfrm>
          <a:prstGeom prst="rect">
            <a:avLst/>
          </a:prstGeom>
          <a:noFill/>
          <a:ln>
            <a:noFill/>
          </a:ln>
        </p:spPr>
        <p:style>
          <a:lnRef idx="0"/>
          <a:fillRef idx="0"/>
          <a:effectRef idx="0"/>
          <a:fontRef idx="minor"/>
        </p:style>
        <p:txBody>
          <a:bodyPr lIns="0" rIns="0" tIns="0" bIns="0" anchor="ctr"/>
          <a:p>
            <a:pPr>
              <a:lnSpc>
                <a:spcPct val="90000"/>
              </a:lnSpc>
            </a:pPr>
            <a:r>
              <a:rPr b="0" lang="en-IN" sz="3600" spc="-1" strike="noStrike" cap="all">
                <a:solidFill>
                  <a:srgbClr val="ffffff"/>
                </a:solidFill>
                <a:uFill>
                  <a:solidFill>
                    <a:srgbClr val="ffffff"/>
                  </a:solidFill>
                </a:uFill>
                <a:latin typeface="Tw Cen MT"/>
              </a:rPr>
              <a:t>UML:aCTIVITY DIAGRAM</a:t>
            </a:r>
            <a:endParaRPr b="0" lang="en-IN" sz="1800" spc="-1" strike="noStrike">
              <a:solidFill>
                <a:srgbClr val="ffffff"/>
              </a:solidFill>
              <a:uFill>
                <a:solidFill>
                  <a:srgbClr val="ffffff"/>
                </a:solidFill>
              </a:uFill>
              <a:latin typeface="Arial"/>
            </a:endParaRPr>
          </a:p>
        </p:txBody>
      </p:sp>
      <p:pic>
        <p:nvPicPr>
          <p:cNvPr id="290" name="" descr=""/>
          <p:cNvPicPr/>
          <p:nvPr/>
        </p:nvPicPr>
        <p:blipFill>
          <a:blip r:embed="rId1"/>
          <a:stretch/>
        </p:blipFill>
        <p:spPr>
          <a:xfrm>
            <a:off x="1080000" y="1327680"/>
            <a:ext cx="4810320" cy="53683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Literature review</a:t>
            </a:r>
            <a:endParaRPr b="0" lang="en-IN" sz="1800" spc="-1" strike="noStrike">
              <a:solidFill>
                <a:srgbClr val="ffffff"/>
              </a:solidFill>
              <a:uFill>
                <a:solidFill>
                  <a:srgbClr val="ffffff"/>
                </a:solidFill>
              </a:uFill>
              <a:latin typeface="Arial"/>
            </a:endParaRPr>
          </a:p>
        </p:txBody>
      </p:sp>
      <p:sp>
        <p:nvSpPr>
          <p:cNvPr id="292"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rPr>
              <a:t>A Price Comparison System Based on Lucene : DOI 10.1109/ICCSE.2013.6553894 : This paper presents a product price comparison oriented product search engine, inorder to show all possible prices of products for customers.</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1800" spc="-1" strike="noStrike">
                <a:solidFill>
                  <a:srgbClr val="ffffff"/>
                </a:solidFill>
                <a:uFill>
                  <a:solidFill>
                    <a:srgbClr val="ffffff"/>
                  </a:solidFill>
                </a:uFill>
                <a:latin typeface="Tw Cen MT"/>
              </a:rPr>
              <a:t>Comparison-Shopping Services and Agent Designs : In this book we studied about actual working of different shopping portals and difference in their overall models and working</a:t>
            </a:r>
            <a:endParaRPr b="0" lang="en-IN" sz="1800" spc="-1" strike="noStrike">
              <a:solidFill>
                <a:srgbClr val="ffffff"/>
              </a:solidFill>
              <a:uFill>
                <a:solidFill>
                  <a:srgbClr val="ffffff"/>
                </a:solidFill>
              </a:uFill>
              <a:latin typeface="Arial"/>
            </a:endParaRPr>
          </a:p>
          <a:p>
            <a:pPr>
              <a:lnSpc>
                <a:spcPct val="120000"/>
              </a:lnSpc>
            </a:pPr>
            <a:endParaRPr b="0" lang="en-IN" sz="1800" spc="-1" strike="noStrike">
              <a:solidFill>
                <a:srgbClr val="ffffff"/>
              </a:solidFill>
              <a:uFill>
                <a:solidFill>
                  <a:srgbClr val="ffffff"/>
                </a:solidFill>
              </a:uFill>
              <a:latin typeface="Arial"/>
            </a:endParaRPr>
          </a:p>
          <a:p>
            <a:pPr>
              <a:lnSpc>
                <a:spcPct val="120000"/>
              </a:lnSpc>
            </a:pPr>
            <a:r>
              <a:rPr b="0" lang="en-IN" sz="24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141560" y="618480"/>
            <a:ext cx="9905400" cy="1477800"/>
          </a:xfrm>
          <a:prstGeom prst="rect">
            <a:avLst/>
          </a:prstGeom>
          <a:noFill/>
          <a:ln>
            <a:noFill/>
          </a:ln>
        </p:spPr>
        <p:style>
          <a:lnRef idx="0"/>
          <a:fillRef idx="0"/>
          <a:effectRef idx="0"/>
          <a:fontRef idx="minor"/>
        </p:style>
        <p:txBody>
          <a:bodyPr lIns="90000" rIns="90000" tIns="45000" bIns="45000" anchor="ctr"/>
          <a:p>
            <a:pPr>
              <a:lnSpc>
                <a:spcPct val="90000"/>
              </a:lnSpc>
            </a:pPr>
            <a:r>
              <a:rPr b="0" lang="en-IN" sz="3600" spc="-1" strike="noStrike" cap="all">
                <a:solidFill>
                  <a:srgbClr val="ffffff"/>
                </a:solidFill>
                <a:uFill>
                  <a:solidFill>
                    <a:srgbClr val="ffffff"/>
                  </a:solidFill>
                </a:uFill>
                <a:latin typeface="Tw Cen MT"/>
              </a:rPr>
              <a:t>Future Scope</a:t>
            </a:r>
            <a:endParaRPr b="0" lang="en-IN" sz="1800" spc="-1" strike="noStrike">
              <a:solidFill>
                <a:srgbClr val="ffffff"/>
              </a:solidFill>
              <a:uFill>
                <a:solidFill>
                  <a:srgbClr val="ffffff"/>
                </a:solidFill>
              </a:uFill>
              <a:latin typeface="Arial"/>
            </a:endParaRPr>
          </a:p>
        </p:txBody>
      </p:sp>
      <p:sp>
        <p:nvSpPr>
          <p:cNvPr id="294" name="CustomShape 2"/>
          <p:cNvSpPr/>
          <p:nvPr/>
        </p:nvSpPr>
        <p:spPr>
          <a:xfrm>
            <a:off x="1141560" y="2249640"/>
            <a:ext cx="9905400" cy="3540960"/>
          </a:xfrm>
          <a:prstGeom prst="rect">
            <a:avLst/>
          </a:prstGeom>
          <a:noFill/>
          <a:ln>
            <a:noFill/>
          </a:ln>
        </p:spPr>
        <p:style>
          <a:lnRef idx="0"/>
          <a:fillRef idx="0"/>
          <a:effectRef idx="0"/>
          <a:fontRef idx="minor"/>
        </p:style>
        <p:txBody>
          <a:bodyPr lIns="90000" rIns="90000" tIns="45000" bIns="45000"/>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We can add local vendors and compare prices with other shopping sites.</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Users can add different products from different portals at a single cart and can make transaction of those added products at a same time.</a:t>
            </a:r>
            <a:endParaRPr b="0" lang="en-IN" sz="1800" spc="-1" strike="noStrike">
              <a:solidFill>
                <a:srgbClr val="ffffff"/>
              </a:solidFill>
              <a:uFill>
                <a:solidFill>
                  <a:srgbClr val="ffffff"/>
                </a:solidFill>
              </a:uFill>
              <a:latin typeface="Arial"/>
            </a:endParaRPr>
          </a:p>
          <a:p>
            <a:pPr marL="228600" indent="-227880">
              <a:lnSpc>
                <a:spcPct val="120000"/>
              </a:lnSpc>
              <a:buClr>
                <a:srgbClr val="ffffff"/>
              </a:buClr>
              <a:buSzPct val="125000"/>
              <a:buFont typeface="Arial"/>
              <a:buChar char="•"/>
            </a:pPr>
            <a:r>
              <a:rPr b="0" lang="en-IN" sz="2000" spc="-1" strike="noStrike">
                <a:solidFill>
                  <a:srgbClr val="ffffff"/>
                </a:solidFill>
                <a:uFill>
                  <a:solidFill>
                    <a:srgbClr val="ffffff"/>
                  </a:solidFill>
                </a:uFill>
                <a:latin typeface="Tw Cen MT"/>
              </a:rPr>
              <a:t> </a:t>
            </a:r>
            <a:endParaRPr b="0" lang="en-IN" sz="1800" spc="-1" strike="noStrike">
              <a:solidFill>
                <a:srgbClr val="ffffff"/>
              </a:solidFill>
              <a:uFill>
                <a:solidFill>
                  <a:srgbClr val="ffffff"/>
                </a:solidFill>
              </a:uFill>
              <a:latin typeface="Arial"/>
            </a:endParaRPr>
          </a:p>
          <a:p>
            <a:pPr>
              <a:lnSpc>
                <a:spcPct val="100000"/>
              </a:lnSpc>
            </a:pPr>
            <a:endParaRPr b="0" lang="en-IN" sz="18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TM04033919[[fn=Circuit]]</Template>
  <TotalTime>174</TotalTime>
  <Application>LibreOffice/5.1.6.2$Linux_X86_64 LibreOffice_project/10m0$Build-2</Application>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2019-09-19T17:13:12Z</dcterms:created>
  <dc:creator>raj surve</dc:creator>
  <dc:description/>
  <dc:language>en-IN</dc:language>
  <cp:lastModifiedBy/>
  <dcterms:modified xsi:type="dcterms:W3CDTF">2019-10-02T20:18:26Z</dcterms:modified>
  <cp:revision>24</cp:revision>
  <dc:subject/>
  <dc:title>Buy Smart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